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embeddings/oleObject3.bin" ContentType="application/vnd.openxmlformats-officedocument.oleObject"/>
  <Override PartName="/ppt/embeddings/oleObject4.bin" ContentType="application/vnd.openxmlformats-officedocument.oleObject"/>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0" r:id="rId2"/>
    <p:sldId id="306" r:id="rId3"/>
    <p:sldId id="307" r:id="rId4"/>
    <p:sldId id="271" r:id="rId5"/>
    <p:sldId id="295" r:id="rId6"/>
    <p:sldId id="294" r:id="rId7"/>
    <p:sldId id="296" r:id="rId8"/>
    <p:sldId id="297" r:id="rId9"/>
    <p:sldId id="305" r:id="rId10"/>
    <p:sldId id="299" r:id="rId11"/>
    <p:sldId id="303" r:id="rId12"/>
    <p:sldId id="301" r:id="rId13"/>
    <p:sldId id="304" r:id="rId14"/>
  </p:sldIdLst>
  <p:sldSz cx="9144000" cy="6858000" type="screen4x3"/>
  <p:notesSz cx="6858000" cy="9296400"/>
  <p:defaultTextStyle>
    <a:defPPr>
      <a:defRPr lang="en-US"/>
    </a:defPPr>
    <a:lvl1pPr algn="ctr" rtl="0" fontAlgn="base">
      <a:spcBef>
        <a:spcPct val="50000"/>
      </a:spcBef>
      <a:spcAft>
        <a:spcPct val="0"/>
      </a:spcAft>
      <a:buClr>
        <a:srgbClr val="D4001A"/>
      </a:buClr>
      <a:defRPr sz="1400" kern="1200">
        <a:solidFill>
          <a:schemeClr val="tx1"/>
        </a:solidFill>
        <a:latin typeface="HigherStandards" pitchFamily="2" charset="0"/>
        <a:ea typeface="+mn-ea"/>
        <a:cs typeface="+mn-cs"/>
      </a:defRPr>
    </a:lvl1pPr>
    <a:lvl2pPr marL="457200" algn="ctr" rtl="0" fontAlgn="base">
      <a:spcBef>
        <a:spcPct val="50000"/>
      </a:spcBef>
      <a:spcAft>
        <a:spcPct val="0"/>
      </a:spcAft>
      <a:buClr>
        <a:srgbClr val="D4001A"/>
      </a:buClr>
      <a:defRPr sz="1400" kern="1200">
        <a:solidFill>
          <a:schemeClr val="tx1"/>
        </a:solidFill>
        <a:latin typeface="HigherStandards" pitchFamily="2" charset="0"/>
        <a:ea typeface="+mn-ea"/>
        <a:cs typeface="+mn-cs"/>
      </a:defRPr>
    </a:lvl2pPr>
    <a:lvl3pPr marL="914400" algn="ctr" rtl="0" fontAlgn="base">
      <a:spcBef>
        <a:spcPct val="50000"/>
      </a:spcBef>
      <a:spcAft>
        <a:spcPct val="0"/>
      </a:spcAft>
      <a:buClr>
        <a:srgbClr val="D4001A"/>
      </a:buClr>
      <a:defRPr sz="1400" kern="1200">
        <a:solidFill>
          <a:schemeClr val="tx1"/>
        </a:solidFill>
        <a:latin typeface="HigherStandards" pitchFamily="2" charset="0"/>
        <a:ea typeface="+mn-ea"/>
        <a:cs typeface="+mn-cs"/>
      </a:defRPr>
    </a:lvl3pPr>
    <a:lvl4pPr marL="1371600" algn="ctr" rtl="0" fontAlgn="base">
      <a:spcBef>
        <a:spcPct val="50000"/>
      </a:spcBef>
      <a:spcAft>
        <a:spcPct val="0"/>
      </a:spcAft>
      <a:buClr>
        <a:srgbClr val="D4001A"/>
      </a:buClr>
      <a:defRPr sz="1400" kern="1200">
        <a:solidFill>
          <a:schemeClr val="tx1"/>
        </a:solidFill>
        <a:latin typeface="HigherStandards" pitchFamily="2" charset="0"/>
        <a:ea typeface="+mn-ea"/>
        <a:cs typeface="+mn-cs"/>
      </a:defRPr>
    </a:lvl4pPr>
    <a:lvl5pPr marL="1828800" algn="ctr" rtl="0" fontAlgn="base">
      <a:spcBef>
        <a:spcPct val="50000"/>
      </a:spcBef>
      <a:spcAft>
        <a:spcPct val="0"/>
      </a:spcAft>
      <a:buClr>
        <a:srgbClr val="D4001A"/>
      </a:buClr>
      <a:defRPr sz="1400" kern="1200">
        <a:solidFill>
          <a:schemeClr val="tx1"/>
        </a:solidFill>
        <a:latin typeface="HigherStandards" pitchFamily="2" charset="0"/>
        <a:ea typeface="+mn-ea"/>
        <a:cs typeface="+mn-cs"/>
      </a:defRPr>
    </a:lvl5pPr>
    <a:lvl6pPr marL="2286000" algn="l" defTabSz="914400" rtl="0" eaLnBrk="1" latinLnBrk="0" hangingPunct="1">
      <a:defRPr sz="1400" kern="1200">
        <a:solidFill>
          <a:schemeClr val="tx1"/>
        </a:solidFill>
        <a:latin typeface="HigherStandards" pitchFamily="2" charset="0"/>
        <a:ea typeface="+mn-ea"/>
        <a:cs typeface="+mn-cs"/>
      </a:defRPr>
    </a:lvl6pPr>
    <a:lvl7pPr marL="2743200" algn="l" defTabSz="914400" rtl="0" eaLnBrk="1" latinLnBrk="0" hangingPunct="1">
      <a:defRPr sz="1400" kern="1200">
        <a:solidFill>
          <a:schemeClr val="tx1"/>
        </a:solidFill>
        <a:latin typeface="HigherStandards" pitchFamily="2" charset="0"/>
        <a:ea typeface="+mn-ea"/>
        <a:cs typeface="+mn-cs"/>
      </a:defRPr>
    </a:lvl7pPr>
    <a:lvl8pPr marL="3200400" algn="l" defTabSz="914400" rtl="0" eaLnBrk="1" latinLnBrk="0" hangingPunct="1">
      <a:defRPr sz="1400" kern="1200">
        <a:solidFill>
          <a:schemeClr val="tx1"/>
        </a:solidFill>
        <a:latin typeface="HigherStandards" pitchFamily="2" charset="0"/>
        <a:ea typeface="+mn-ea"/>
        <a:cs typeface="+mn-cs"/>
      </a:defRPr>
    </a:lvl8pPr>
    <a:lvl9pPr marL="3657600" algn="l" defTabSz="914400" rtl="0" eaLnBrk="1" latinLnBrk="0" hangingPunct="1">
      <a:defRPr sz="1400" kern="1200">
        <a:solidFill>
          <a:schemeClr val="tx1"/>
        </a:solidFill>
        <a:latin typeface="HigherStandard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3D7"/>
    <a:srgbClr val="538ED5"/>
    <a:srgbClr val="7B8BA1"/>
    <a:srgbClr val="5E95D8"/>
    <a:srgbClr val="689CDA"/>
    <a:srgbClr val="DDDDDD"/>
    <a:srgbClr val="2D13CB"/>
    <a:srgbClr val="B4B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2" autoAdjust="0"/>
    <p:restoredTop sz="85572" autoAdjust="0"/>
  </p:normalViewPr>
  <p:slideViewPr>
    <p:cSldViewPr snapToGrid="0">
      <p:cViewPr>
        <p:scale>
          <a:sx n="110" d="100"/>
          <a:sy n="110" d="100"/>
        </p:scale>
        <p:origin x="-1168" y="-80"/>
      </p:cViewPr>
      <p:guideLst>
        <p:guide orient="horz" pos="2160"/>
        <p:guide orient="horz" pos="2784"/>
        <p:guide orient="horz" pos="2832"/>
        <p:guide pos="2880"/>
        <p:guide pos="2112"/>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11C3D-4E93-4FC0-A09D-9E61727A0515}" type="doc">
      <dgm:prSet loTypeId="urn:microsoft.com/office/officeart/2005/8/layout/vProcess5" loCatId="process" qsTypeId="urn:microsoft.com/office/officeart/2005/8/quickstyle/3d4" qsCatId="3D" csTypeId="urn:microsoft.com/office/officeart/2005/8/colors/accent1_1" csCatId="accent1" phldr="1"/>
      <dgm:spPr/>
      <dgm:t>
        <a:bodyPr/>
        <a:lstStyle/>
        <a:p>
          <a:endParaRPr lang="en-US"/>
        </a:p>
      </dgm:t>
    </dgm:pt>
    <dgm:pt modelId="{1F7BB35C-CCF0-49B1-9DE6-601A7F320F83}">
      <dgm:prSet phldrT="[Text]"/>
      <dgm:spPr/>
      <dgm:t>
        <a:bodyPr/>
        <a:lstStyle/>
        <a:p>
          <a:r>
            <a:rPr lang="en-US" b="1" dirty="0" smtClean="0">
              <a:solidFill>
                <a:schemeClr val="tx1">
                  <a:lumMod val="65000"/>
                  <a:lumOff val="35000"/>
                </a:schemeClr>
              </a:solidFill>
              <a:ea typeface="Times New Roman"/>
              <a:cs typeface="Verdana"/>
            </a:rPr>
            <a:t>To Serve 3 Groups of Customers:  </a:t>
          </a:r>
          <a:r>
            <a:rPr lang="en-US" b="1" i="1" dirty="0" smtClean="0">
              <a:solidFill>
                <a:schemeClr val="accent2"/>
              </a:solidFill>
              <a:ea typeface="Times New Roman"/>
              <a:cs typeface="Verdana"/>
            </a:rPr>
            <a:t>Consumers, Companies &amp; Individual Investors</a:t>
          </a:r>
          <a:endParaRPr lang="en-US" b="1" dirty="0">
            <a:solidFill>
              <a:schemeClr val="tx1">
                <a:lumMod val="65000"/>
                <a:lumOff val="35000"/>
              </a:schemeClr>
            </a:solidFill>
          </a:endParaRPr>
        </a:p>
      </dgm:t>
    </dgm:pt>
    <dgm:pt modelId="{7D564F59-1000-427A-887C-87B85667FB05}" type="parTrans" cxnId="{99A5AF9C-6907-47BA-9638-8734C1E9784D}">
      <dgm:prSet/>
      <dgm:spPr/>
      <dgm:t>
        <a:bodyPr/>
        <a:lstStyle/>
        <a:p>
          <a:endParaRPr lang="en-US" b="1"/>
        </a:p>
      </dgm:t>
    </dgm:pt>
    <dgm:pt modelId="{97EB1FE0-B281-49CA-84C5-F84F5BD3F8A9}" type="sibTrans" cxnId="{99A5AF9C-6907-47BA-9638-8734C1E9784D}">
      <dgm:prSet/>
      <dgm:spPr/>
      <dgm:t>
        <a:bodyPr/>
        <a:lstStyle/>
        <a:p>
          <a:endParaRPr lang="en-US" b="1"/>
        </a:p>
      </dgm:t>
    </dgm:pt>
    <dgm:pt modelId="{841169B5-34ED-4F79-8543-8CA31D769735}">
      <dgm:prSet phldrT="[Text]" phldr="1"/>
      <dgm:spPr/>
      <dgm:t>
        <a:bodyPr/>
        <a:lstStyle/>
        <a:p>
          <a:endParaRPr lang="en-US" b="1"/>
        </a:p>
      </dgm:t>
    </dgm:pt>
    <dgm:pt modelId="{26A90A27-FCE4-42CD-8430-1B482967A37E}" type="parTrans" cxnId="{9C1FA741-1DD5-44C1-9CC3-C0D751744DF3}">
      <dgm:prSet/>
      <dgm:spPr/>
      <dgm:t>
        <a:bodyPr/>
        <a:lstStyle/>
        <a:p>
          <a:endParaRPr lang="en-US" b="1"/>
        </a:p>
      </dgm:t>
    </dgm:pt>
    <dgm:pt modelId="{04B28C74-E4C4-47D7-BDBA-979C0A5F55C4}" type="sibTrans" cxnId="{9C1FA741-1DD5-44C1-9CC3-C0D751744DF3}">
      <dgm:prSet/>
      <dgm:spPr/>
      <dgm:t>
        <a:bodyPr/>
        <a:lstStyle/>
        <a:p>
          <a:endParaRPr lang="en-US" b="1"/>
        </a:p>
      </dgm:t>
    </dgm:pt>
    <dgm:pt modelId="{7DE044FB-68CD-4815-88F9-C06E830E8234}">
      <dgm:prSet phldrT="[Text]" phldr="1"/>
      <dgm:spPr/>
      <dgm:t>
        <a:bodyPr/>
        <a:lstStyle/>
        <a:p>
          <a:endParaRPr lang="en-US" b="1"/>
        </a:p>
      </dgm:t>
    </dgm:pt>
    <dgm:pt modelId="{8D0D8BCA-6FC6-49BC-AE25-8B38D72513ED}" type="parTrans" cxnId="{0FCA197F-44DA-47DA-A5C6-5AB9FBE3DB1F}">
      <dgm:prSet/>
      <dgm:spPr/>
      <dgm:t>
        <a:bodyPr/>
        <a:lstStyle/>
        <a:p>
          <a:endParaRPr lang="en-US" b="1"/>
        </a:p>
      </dgm:t>
    </dgm:pt>
    <dgm:pt modelId="{25ADC36E-AB9D-47B4-977A-03932FF3F001}" type="sibTrans" cxnId="{0FCA197F-44DA-47DA-A5C6-5AB9FBE3DB1F}">
      <dgm:prSet/>
      <dgm:spPr/>
      <dgm:t>
        <a:bodyPr/>
        <a:lstStyle/>
        <a:p>
          <a:endParaRPr lang="en-US" b="1"/>
        </a:p>
      </dgm:t>
    </dgm:pt>
    <dgm:pt modelId="{F24F573F-8C55-43B9-8908-146A2006CCC8}">
      <dgm:prSet/>
      <dgm:spPr/>
      <dgm:t>
        <a:bodyPr/>
        <a:lstStyle/>
        <a:p>
          <a:r>
            <a:rPr lang="en-US" b="1" dirty="0" smtClean="0">
              <a:solidFill>
                <a:schemeClr val="tx1">
                  <a:lumMod val="65000"/>
                  <a:lumOff val="35000"/>
                </a:schemeClr>
              </a:solidFill>
              <a:ea typeface="Times New Roman"/>
              <a:cs typeface="Verdana"/>
            </a:rPr>
            <a:t>To Focus on Their Core Financial Needs</a:t>
          </a:r>
        </a:p>
      </dgm:t>
    </dgm:pt>
    <dgm:pt modelId="{78BAA17F-9F9D-491E-BCB2-F5BF80464EFD}" type="parTrans" cxnId="{B22887BE-A87C-4AC6-A1E0-88E573847079}">
      <dgm:prSet/>
      <dgm:spPr/>
      <dgm:t>
        <a:bodyPr/>
        <a:lstStyle/>
        <a:p>
          <a:endParaRPr lang="en-US" b="1"/>
        </a:p>
      </dgm:t>
    </dgm:pt>
    <dgm:pt modelId="{279E6A75-36A9-45AD-9EC0-00E41A883080}" type="sibTrans" cxnId="{B22887BE-A87C-4AC6-A1E0-88E573847079}">
      <dgm:prSet/>
      <dgm:spPr/>
      <dgm:t>
        <a:bodyPr/>
        <a:lstStyle/>
        <a:p>
          <a:endParaRPr lang="en-US" b="1"/>
        </a:p>
      </dgm:t>
    </dgm:pt>
    <dgm:pt modelId="{C056C37F-C34B-497A-B44C-C6F9F14014C1}">
      <dgm:prSet/>
      <dgm:spPr/>
      <dgm:t>
        <a:bodyPr/>
        <a:lstStyle/>
        <a:p>
          <a:r>
            <a:rPr lang="en-US" b="1" dirty="0" smtClean="0">
              <a:solidFill>
                <a:schemeClr val="tx1">
                  <a:lumMod val="65000"/>
                  <a:lumOff val="35000"/>
                </a:schemeClr>
              </a:solidFill>
              <a:ea typeface="Times New Roman"/>
              <a:cs typeface="Verdana"/>
            </a:rPr>
            <a:t>With Best-in-Class Capabilities</a:t>
          </a:r>
        </a:p>
      </dgm:t>
    </dgm:pt>
    <dgm:pt modelId="{8CDAB2E1-3BFE-4292-8E87-D23F2BD375AB}" type="parTrans" cxnId="{9D56916A-889C-4657-BDD1-38419A90321D}">
      <dgm:prSet/>
      <dgm:spPr/>
      <dgm:t>
        <a:bodyPr/>
        <a:lstStyle/>
        <a:p>
          <a:endParaRPr lang="en-US" b="1"/>
        </a:p>
      </dgm:t>
    </dgm:pt>
    <dgm:pt modelId="{E24C2701-EB4D-4617-A87F-23A65B0829AD}" type="sibTrans" cxnId="{9D56916A-889C-4657-BDD1-38419A90321D}">
      <dgm:prSet/>
      <dgm:spPr/>
      <dgm:t>
        <a:bodyPr/>
        <a:lstStyle/>
        <a:p>
          <a:endParaRPr lang="en-US" b="1"/>
        </a:p>
      </dgm:t>
    </dgm:pt>
    <dgm:pt modelId="{95261D04-5D4D-43BF-9B83-46623516F1A6}">
      <dgm:prSet/>
      <dgm:spPr/>
      <dgm:t>
        <a:bodyPr/>
        <a:lstStyle/>
        <a:p>
          <a:r>
            <a:rPr lang="en-US" b="1" dirty="0" smtClean="0">
              <a:solidFill>
                <a:schemeClr val="tx1">
                  <a:lumMod val="65000"/>
                  <a:lumOff val="35000"/>
                </a:schemeClr>
              </a:solidFill>
              <a:ea typeface="Times New Roman"/>
              <a:cs typeface="Verdana"/>
            </a:rPr>
            <a:t>To Meet Their Global Needs</a:t>
          </a:r>
        </a:p>
      </dgm:t>
    </dgm:pt>
    <dgm:pt modelId="{8309AEF1-D03C-485F-931A-2419BBB93922}" type="parTrans" cxnId="{93A48976-5E50-4ABE-B0B4-E598E9487DE2}">
      <dgm:prSet/>
      <dgm:spPr/>
      <dgm:t>
        <a:bodyPr/>
        <a:lstStyle/>
        <a:p>
          <a:endParaRPr lang="en-US" b="1"/>
        </a:p>
      </dgm:t>
    </dgm:pt>
    <dgm:pt modelId="{0E6E3848-2E5F-4991-B0CA-90337E6602D3}" type="sibTrans" cxnId="{93A48976-5E50-4ABE-B0B4-E598E9487DE2}">
      <dgm:prSet/>
      <dgm:spPr/>
      <dgm:t>
        <a:bodyPr/>
        <a:lstStyle/>
        <a:p>
          <a:endParaRPr lang="en-US" b="1"/>
        </a:p>
      </dgm:t>
    </dgm:pt>
    <dgm:pt modelId="{04F76B3A-3CE1-4585-BDB5-F48A397ABECE}">
      <dgm:prSet/>
      <dgm:spPr/>
      <dgm:t>
        <a:bodyPr/>
        <a:lstStyle/>
        <a:p>
          <a:r>
            <a:rPr lang="en-US" b="1" dirty="0" smtClean="0">
              <a:solidFill>
                <a:schemeClr val="tx1">
                  <a:lumMod val="65000"/>
                  <a:lumOff val="35000"/>
                </a:schemeClr>
              </a:solidFill>
              <a:ea typeface="Times New Roman"/>
              <a:cs typeface="Verdana"/>
            </a:rPr>
            <a:t>And to Deliver the Franchise to Every Customer</a:t>
          </a:r>
        </a:p>
      </dgm:t>
    </dgm:pt>
    <dgm:pt modelId="{E135266E-9806-427E-BE59-7B43631C44C2}" type="parTrans" cxnId="{72EE5F21-DFCA-4331-B7A2-346AC779C7A4}">
      <dgm:prSet/>
      <dgm:spPr/>
      <dgm:t>
        <a:bodyPr/>
        <a:lstStyle/>
        <a:p>
          <a:endParaRPr lang="en-US" b="1"/>
        </a:p>
      </dgm:t>
    </dgm:pt>
    <dgm:pt modelId="{D8018270-BD64-427C-A81A-4D9E498610B1}" type="sibTrans" cxnId="{72EE5F21-DFCA-4331-B7A2-346AC779C7A4}">
      <dgm:prSet/>
      <dgm:spPr/>
      <dgm:t>
        <a:bodyPr/>
        <a:lstStyle/>
        <a:p>
          <a:endParaRPr lang="en-US" b="1"/>
        </a:p>
      </dgm:t>
    </dgm:pt>
    <dgm:pt modelId="{BE5A39C5-CDA4-4826-80A0-FE5A25E3D12B}" type="pres">
      <dgm:prSet presAssocID="{18A11C3D-4E93-4FC0-A09D-9E61727A0515}" presName="outerComposite" presStyleCnt="0">
        <dgm:presLayoutVars>
          <dgm:chMax val="5"/>
          <dgm:dir/>
          <dgm:resizeHandles val="exact"/>
        </dgm:presLayoutVars>
      </dgm:prSet>
      <dgm:spPr/>
      <dgm:t>
        <a:bodyPr/>
        <a:lstStyle/>
        <a:p>
          <a:endParaRPr lang="en-US"/>
        </a:p>
      </dgm:t>
    </dgm:pt>
    <dgm:pt modelId="{A62730DD-08DD-43E1-B6EE-F0393DD083F0}" type="pres">
      <dgm:prSet presAssocID="{18A11C3D-4E93-4FC0-A09D-9E61727A0515}" presName="dummyMaxCanvas" presStyleCnt="0">
        <dgm:presLayoutVars/>
      </dgm:prSet>
      <dgm:spPr/>
    </dgm:pt>
    <dgm:pt modelId="{AEB118E4-427E-4C6B-8F31-93E90FE56277}" type="pres">
      <dgm:prSet presAssocID="{18A11C3D-4E93-4FC0-A09D-9E61727A0515}" presName="FiveNodes_1" presStyleLbl="node1" presStyleIdx="0" presStyleCnt="5">
        <dgm:presLayoutVars>
          <dgm:bulletEnabled val="1"/>
        </dgm:presLayoutVars>
      </dgm:prSet>
      <dgm:spPr/>
      <dgm:t>
        <a:bodyPr/>
        <a:lstStyle/>
        <a:p>
          <a:endParaRPr lang="en-US"/>
        </a:p>
      </dgm:t>
    </dgm:pt>
    <dgm:pt modelId="{A19A924E-AB95-43EB-889D-714F008F7D30}" type="pres">
      <dgm:prSet presAssocID="{18A11C3D-4E93-4FC0-A09D-9E61727A0515}" presName="FiveNodes_2" presStyleLbl="node1" presStyleIdx="1" presStyleCnt="5">
        <dgm:presLayoutVars>
          <dgm:bulletEnabled val="1"/>
        </dgm:presLayoutVars>
      </dgm:prSet>
      <dgm:spPr/>
      <dgm:t>
        <a:bodyPr/>
        <a:lstStyle/>
        <a:p>
          <a:endParaRPr lang="en-US"/>
        </a:p>
      </dgm:t>
    </dgm:pt>
    <dgm:pt modelId="{B8D47686-6A23-4A52-A797-578E866EE974}" type="pres">
      <dgm:prSet presAssocID="{18A11C3D-4E93-4FC0-A09D-9E61727A0515}" presName="FiveNodes_3" presStyleLbl="node1" presStyleIdx="2" presStyleCnt="5">
        <dgm:presLayoutVars>
          <dgm:bulletEnabled val="1"/>
        </dgm:presLayoutVars>
      </dgm:prSet>
      <dgm:spPr/>
      <dgm:t>
        <a:bodyPr/>
        <a:lstStyle/>
        <a:p>
          <a:endParaRPr lang="en-US"/>
        </a:p>
      </dgm:t>
    </dgm:pt>
    <dgm:pt modelId="{FBA82DCD-9589-4F89-BD95-930484EC16A8}" type="pres">
      <dgm:prSet presAssocID="{18A11C3D-4E93-4FC0-A09D-9E61727A0515}" presName="FiveNodes_4" presStyleLbl="node1" presStyleIdx="3" presStyleCnt="5">
        <dgm:presLayoutVars>
          <dgm:bulletEnabled val="1"/>
        </dgm:presLayoutVars>
      </dgm:prSet>
      <dgm:spPr/>
      <dgm:t>
        <a:bodyPr/>
        <a:lstStyle/>
        <a:p>
          <a:endParaRPr lang="en-US"/>
        </a:p>
      </dgm:t>
    </dgm:pt>
    <dgm:pt modelId="{994AE621-77E1-4692-8498-C6720BB587CE}" type="pres">
      <dgm:prSet presAssocID="{18A11C3D-4E93-4FC0-A09D-9E61727A0515}" presName="FiveNodes_5" presStyleLbl="node1" presStyleIdx="4" presStyleCnt="5">
        <dgm:presLayoutVars>
          <dgm:bulletEnabled val="1"/>
        </dgm:presLayoutVars>
      </dgm:prSet>
      <dgm:spPr/>
      <dgm:t>
        <a:bodyPr/>
        <a:lstStyle/>
        <a:p>
          <a:endParaRPr lang="en-US"/>
        </a:p>
      </dgm:t>
    </dgm:pt>
    <dgm:pt modelId="{618F04F7-DEBA-4189-B8D8-D492500EE99B}" type="pres">
      <dgm:prSet presAssocID="{18A11C3D-4E93-4FC0-A09D-9E61727A0515}" presName="FiveConn_1-2" presStyleLbl="fgAccFollowNode1" presStyleIdx="0" presStyleCnt="4">
        <dgm:presLayoutVars>
          <dgm:bulletEnabled val="1"/>
        </dgm:presLayoutVars>
      </dgm:prSet>
      <dgm:spPr/>
      <dgm:t>
        <a:bodyPr/>
        <a:lstStyle/>
        <a:p>
          <a:endParaRPr lang="en-US"/>
        </a:p>
      </dgm:t>
    </dgm:pt>
    <dgm:pt modelId="{3F2E08AD-2869-4BE4-8E81-5F243CB76337}" type="pres">
      <dgm:prSet presAssocID="{18A11C3D-4E93-4FC0-A09D-9E61727A0515}" presName="FiveConn_2-3" presStyleLbl="fgAccFollowNode1" presStyleIdx="1" presStyleCnt="4">
        <dgm:presLayoutVars>
          <dgm:bulletEnabled val="1"/>
        </dgm:presLayoutVars>
      </dgm:prSet>
      <dgm:spPr/>
      <dgm:t>
        <a:bodyPr/>
        <a:lstStyle/>
        <a:p>
          <a:endParaRPr lang="en-US"/>
        </a:p>
      </dgm:t>
    </dgm:pt>
    <dgm:pt modelId="{34B18DAC-88D0-48BB-B211-4D7B72F8312B}" type="pres">
      <dgm:prSet presAssocID="{18A11C3D-4E93-4FC0-A09D-9E61727A0515}" presName="FiveConn_3-4" presStyleLbl="fgAccFollowNode1" presStyleIdx="2" presStyleCnt="4">
        <dgm:presLayoutVars>
          <dgm:bulletEnabled val="1"/>
        </dgm:presLayoutVars>
      </dgm:prSet>
      <dgm:spPr/>
      <dgm:t>
        <a:bodyPr/>
        <a:lstStyle/>
        <a:p>
          <a:endParaRPr lang="en-US"/>
        </a:p>
      </dgm:t>
    </dgm:pt>
    <dgm:pt modelId="{069FCF1F-4EA3-4021-8D0A-0C6DB9AE37C1}" type="pres">
      <dgm:prSet presAssocID="{18A11C3D-4E93-4FC0-A09D-9E61727A0515}" presName="FiveConn_4-5" presStyleLbl="fgAccFollowNode1" presStyleIdx="3" presStyleCnt="4">
        <dgm:presLayoutVars>
          <dgm:bulletEnabled val="1"/>
        </dgm:presLayoutVars>
      </dgm:prSet>
      <dgm:spPr/>
      <dgm:t>
        <a:bodyPr/>
        <a:lstStyle/>
        <a:p>
          <a:endParaRPr lang="en-US"/>
        </a:p>
      </dgm:t>
    </dgm:pt>
    <dgm:pt modelId="{F4B8A572-9A6F-4D44-8365-5378C4686AE7}" type="pres">
      <dgm:prSet presAssocID="{18A11C3D-4E93-4FC0-A09D-9E61727A0515}" presName="FiveNodes_1_text" presStyleLbl="node1" presStyleIdx="4" presStyleCnt="5">
        <dgm:presLayoutVars>
          <dgm:bulletEnabled val="1"/>
        </dgm:presLayoutVars>
      </dgm:prSet>
      <dgm:spPr/>
      <dgm:t>
        <a:bodyPr/>
        <a:lstStyle/>
        <a:p>
          <a:endParaRPr lang="en-US"/>
        </a:p>
      </dgm:t>
    </dgm:pt>
    <dgm:pt modelId="{C934200F-77E3-47D4-AD60-D2CBBD5F2283}" type="pres">
      <dgm:prSet presAssocID="{18A11C3D-4E93-4FC0-A09D-9E61727A0515}" presName="FiveNodes_2_text" presStyleLbl="node1" presStyleIdx="4" presStyleCnt="5">
        <dgm:presLayoutVars>
          <dgm:bulletEnabled val="1"/>
        </dgm:presLayoutVars>
      </dgm:prSet>
      <dgm:spPr/>
      <dgm:t>
        <a:bodyPr/>
        <a:lstStyle/>
        <a:p>
          <a:endParaRPr lang="en-US"/>
        </a:p>
      </dgm:t>
    </dgm:pt>
    <dgm:pt modelId="{BCDDD812-E7FB-4C53-9D9B-C30D4CDECEB3}" type="pres">
      <dgm:prSet presAssocID="{18A11C3D-4E93-4FC0-A09D-9E61727A0515}" presName="FiveNodes_3_text" presStyleLbl="node1" presStyleIdx="4" presStyleCnt="5">
        <dgm:presLayoutVars>
          <dgm:bulletEnabled val="1"/>
        </dgm:presLayoutVars>
      </dgm:prSet>
      <dgm:spPr/>
      <dgm:t>
        <a:bodyPr/>
        <a:lstStyle/>
        <a:p>
          <a:endParaRPr lang="en-US"/>
        </a:p>
      </dgm:t>
    </dgm:pt>
    <dgm:pt modelId="{F5DAB398-4796-4A14-AFDD-40620F4276FC}" type="pres">
      <dgm:prSet presAssocID="{18A11C3D-4E93-4FC0-A09D-9E61727A0515}" presName="FiveNodes_4_text" presStyleLbl="node1" presStyleIdx="4" presStyleCnt="5">
        <dgm:presLayoutVars>
          <dgm:bulletEnabled val="1"/>
        </dgm:presLayoutVars>
      </dgm:prSet>
      <dgm:spPr/>
      <dgm:t>
        <a:bodyPr/>
        <a:lstStyle/>
        <a:p>
          <a:endParaRPr lang="en-US"/>
        </a:p>
      </dgm:t>
    </dgm:pt>
    <dgm:pt modelId="{03B79BBA-00ED-43CD-A91C-C305DE151972}" type="pres">
      <dgm:prSet presAssocID="{18A11C3D-4E93-4FC0-A09D-9E61727A0515}" presName="FiveNodes_5_text" presStyleLbl="node1" presStyleIdx="4" presStyleCnt="5">
        <dgm:presLayoutVars>
          <dgm:bulletEnabled val="1"/>
        </dgm:presLayoutVars>
      </dgm:prSet>
      <dgm:spPr/>
      <dgm:t>
        <a:bodyPr/>
        <a:lstStyle/>
        <a:p>
          <a:endParaRPr lang="en-US"/>
        </a:p>
      </dgm:t>
    </dgm:pt>
  </dgm:ptLst>
  <dgm:cxnLst>
    <dgm:cxn modelId="{2F92853B-31B7-446F-BB44-4165CDDA4631}" type="presOf" srcId="{F24F573F-8C55-43B9-8908-146A2006CCC8}" destId="{C934200F-77E3-47D4-AD60-D2CBBD5F2283}" srcOrd="1" destOrd="0" presId="urn:microsoft.com/office/officeart/2005/8/layout/vProcess5"/>
    <dgm:cxn modelId="{492A73DB-2BB4-410E-9930-8C2DEC55784E}" type="presOf" srcId="{95261D04-5D4D-43BF-9B83-46623516F1A6}" destId="{F5DAB398-4796-4A14-AFDD-40620F4276FC}" srcOrd="1" destOrd="0" presId="urn:microsoft.com/office/officeart/2005/8/layout/vProcess5"/>
    <dgm:cxn modelId="{7C2F6BCF-0C29-4DEA-9FDD-20F1B9F771D4}" type="presOf" srcId="{C056C37F-C34B-497A-B44C-C6F9F14014C1}" destId="{B8D47686-6A23-4A52-A797-578E866EE974}" srcOrd="0" destOrd="0" presId="urn:microsoft.com/office/officeart/2005/8/layout/vProcess5"/>
    <dgm:cxn modelId="{DFB287E9-2073-4204-A885-DAD9FD785BCF}" type="presOf" srcId="{1F7BB35C-CCF0-49B1-9DE6-601A7F320F83}" destId="{AEB118E4-427E-4C6B-8F31-93E90FE56277}" srcOrd="0" destOrd="0" presId="urn:microsoft.com/office/officeart/2005/8/layout/vProcess5"/>
    <dgm:cxn modelId="{93A48976-5E50-4ABE-B0B4-E598E9487DE2}" srcId="{18A11C3D-4E93-4FC0-A09D-9E61727A0515}" destId="{95261D04-5D4D-43BF-9B83-46623516F1A6}" srcOrd="3" destOrd="0" parTransId="{8309AEF1-D03C-485F-931A-2419BBB93922}" sibTransId="{0E6E3848-2E5F-4991-B0CA-90337E6602D3}"/>
    <dgm:cxn modelId="{72EE5F21-DFCA-4331-B7A2-346AC779C7A4}" srcId="{18A11C3D-4E93-4FC0-A09D-9E61727A0515}" destId="{04F76B3A-3CE1-4585-BDB5-F48A397ABECE}" srcOrd="4" destOrd="0" parTransId="{E135266E-9806-427E-BE59-7B43631C44C2}" sibTransId="{D8018270-BD64-427C-A81A-4D9E498610B1}"/>
    <dgm:cxn modelId="{EE71C12D-36E8-4D78-983B-DDA2AD6B78B8}" type="presOf" srcId="{C056C37F-C34B-497A-B44C-C6F9F14014C1}" destId="{BCDDD812-E7FB-4C53-9D9B-C30D4CDECEB3}" srcOrd="1" destOrd="0" presId="urn:microsoft.com/office/officeart/2005/8/layout/vProcess5"/>
    <dgm:cxn modelId="{A4F356B6-8F57-4991-A2B7-2AA455984B54}" type="presOf" srcId="{18A11C3D-4E93-4FC0-A09D-9E61727A0515}" destId="{BE5A39C5-CDA4-4826-80A0-FE5A25E3D12B}" srcOrd="0" destOrd="0" presId="urn:microsoft.com/office/officeart/2005/8/layout/vProcess5"/>
    <dgm:cxn modelId="{99A5AF9C-6907-47BA-9638-8734C1E9784D}" srcId="{18A11C3D-4E93-4FC0-A09D-9E61727A0515}" destId="{1F7BB35C-CCF0-49B1-9DE6-601A7F320F83}" srcOrd="0" destOrd="0" parTransId="{7D564F59-1000-427A-887C-87B85667FB05}" sibTransId="{97EB1FE0-B281-49CA-84C5-F84F5BD3F8A9}"/>
    <dgm:cxn modelId="{D37B9E71-1D14-4C51-AE4E-01FC305D93A9}" type="presOf" srcId="{04F76B3A-3CE1-4585-BDB5-F48A397ABECE}" destId="{03B79BBA-00ED-43CD-A91C-C305DE151972}" srcOrd="1" destOrd="0" presId="urn:microsoft.com/office/officeart/2005/8/layout/vProcess5"/>
    <dgm:cxn modelId="{AA48436E-C4A8-4E5F-B4C8-A9A7ECEA813B}" type="presOf" srcId="{0E6E3848-2E5F-4991-B0CA-90337E6602D3}" destId="{069FCF1F-4EA3-4021-8D0A-0C6DB9AE37C1}" srcOrd="0" destOrd="0" presId="urn:microsoft.com/office/officeart/2005/8/layout/vProcess5"/>
    <dgm:cxn modelId="{9D56916A-889C-4657-BDD1-38419A90321D}" srcId="{18A11C3D-4E93-4FC0-A09D-9E61727A0515}" destId="{C056C37F-C34B-497A-B44C-C6F9F14014C1}" srcOrd="2" destOrd="0" parTransId="{8CDAB2E1-3BFE-4292-8E87-D23F2BD375AB}" sibTransId="{E24C2701-EB4D-4617-A87F-23A65B0829AD}"/>
    <dgm:cxn modelId="{71841ECA-5B6A-407F-BC40-8BC282243D54}" type="presOf" srcId="{95261D04-5D4D-43BF-9B83-46623516F1A6}" destId="{FBA82DCD-9589-4F89-BD95-930484EC16A8}" srcOrd="0" destOrd="0" presId="urn:microsoft.com/office/officeart/2005/8/layout/vProcess5"/>
    <dgm:cxn modelId="{A7E09725-A76F-4CC4-BE6F-22F26A760B95}" type="presOf" srcId="{F24F573F-8C55-43B9-8908-146A2006CCC8}" destId="{A19A924E-AB95-43EB-889D-714F008F7D30}" srcOrd="0" destOrd="0" presId="urn:microsoft.com/office/officeart/2005/8/layout/vProcess5"/>
    <dgm:cxn modelId="{9C1FA741-1DD5-44C1-9CC3-C0D751744DF3}" srcId="{18A11C3D-4E93-4FC0-A09D-9E61727A0515}" destId="{841169B5-34ED-4F79-8543-8CA31D769735}" srcOrd="5" destOrd="0" parTransId="{26A90A27-FCE4-42CD-8430-1B482967A37E}" sibTransId="{04B28C74-E4C4-47D7-BDBA-979C0A5F55C4}"/>
    <dgm:cxn modelId="{CF0E73B5-6F72-4E41-A113-262C6DEB030D}" type="presOf" srcId="{1F7BB35C-CCF0-49B1-9DE6-601A7F320F83}" destId="{F4B8A572-9A6F-4D44-8365-5378C4686AE7}" srcOrd="1" destOrd="0" presId="urn:microsoft.com/office/officeart/2005/8/layout/vProcess5"/>
    <dgm:cxn modelId="{B22887BE-A87C-4AC6-A1E0-88E573847079}" srcId="{18A11C3D-4E93-4FC0-A09D-9E61727A0515}" destId="{F24F573F-8C55-43B9-8908-146A2006CCC8}" srcOrd="1" destOrd="0" parTransId="{78BAA17F-9F9D-491E-BCB2-F5BF80464EFD}" sibTransId="{279E6A75-36A9-45AD-9EC0-00E41A883080}"/>
    <dgm:cxn modelId="{DB775E22-754D-46BE-8F2F-9AA7ABB47BEF}" type="presOf" srcId="{E24C2701-EB4D-4617-A87F-23A65B0829AD}" destId="{34B18DAC-88D0-48BB-B211-4D7B72F8312B}" srcOrd="0" destOrd="0" presId="urn:microsoft.com/office/officeart/2005/8/layout/vProcess5"/>
    <dgm:cxn modelId="{0FCA197F-44DA-47DA-A5C6-5AB9FBE3DB1F}" srcId="{18A11C3D-4E93-4FC0-A09D-9E61727A0515}" destId="{7DE044FB-68CD-4815-88F9-C06E830E8234}" srcOrd="6" destOrd="0" parTransId="{8D0D8BCA-6FC6-49BC-AE25-8B38D72513ED}" sibTransId="{25ADC36E-AB9D-47B4-977A-03932FF3F001}"/>
    <dgm:cxn modelId="{E674D4F7-E548-467E-91CE-E9103118F468}" type="presOf" srcId="{04F76B3A-3CE1-4585-BDB5-F48A397ABECE}" destId="{994AE621-77E1-4692-8498-C6720BB587CE}" srcOrd="0" destOrd="0" presId="urn:microsoft.com/office/officeart/2005/8/layout/vProcess5"/>
    <dgm:cxn modelId="{FBE6C088-291B-493B-B8A4-33F6F1C45F3F}" type="presOf" srcId="{97EB1FE0-B281-49CA-84C5-F84F5BD3F8A9}" destId="{618F04F7-DEBA-4189-B8D8-D492500EE99B}" srcOrd="0" destOrd="0" presId="urn:microsoft.com/office/officeart/2005/8/layout/vProcess5"/>
    <dgm:cxn modelId="{232E2BDE-6501-4E90-8ECD-067CA1C7373E}" type="presOf" srcId="{279E6A75-36A9-45AD-9EC0-00E41A883080}" destId="{3F2E08AD-2869-4BE4-8E81-5F243CB76337}" srcOrd="0" destOrd="0" presId="urn:microsoft.com/office/officeart/2005/8/layout/vProcess5"/>
    <dgm:cxn modelId="{D4F6BFC5-F74A-44D3-B710-F80C792654FC}" type="presParOf" srcId="{BE5A39C5-CDA4-4826-80A0-FE5A25E3D12B}" destId="{A62730DD-08DD-43E1-B6EE-F0393DD083F0}" srcOrd="0" destOrd="0" presId="urn:microsoft.com/office/officeart/2005/8/layout/vProcess5"/>
    <dgm:cxn modelId="{21FB0545-1997-4B94-8DB6-737839F79556}" type="presParOf" srcId="{BE5A39C5-CDA4-4826-80A0-FE5A25E3D12B}" destId="{AEB118E4-427E-4C6B-8F31-93E90FE56277}" srcOrd="1" destOrd="0" presId="urn:microsoft.com/office/officeart/2005/8/layout/vProcess5"/>
    <dgm:cxn modelId="{838EBD2B-C25A-4C3F-86C1-468BAFA5F239}" type="presParOf" srcId="{BE5A39C5-CDA4-4826-80A0-FE5A25E3D12B}" destId="{A19A924E-AB95-43EB-889D-714F008F7D30}" srcOrd="2" destOrd="0" presId="urn:microsoft.com/office/officeart/2005/8/layout/vProcess5"/>
    <dgm:cxn modelId="{3ECDC518-0BF2-49CD-8310-ED23940F41E9}" type="presParOf" srcId="{BE5A39C5-CDA4-4826-80A0-FE5A25E3D12B}" destId="{B8D47686-6A23-4A52-A797-578E866EE974}" srcOrd="3" destOrd="0" presId="urn:microsoft.com/office/officeart/2005/8/layout/vProcess5"/>
    <dgm:cxn modelId="{6171DD60-D322-4565-B81C-BE95AA934541}" type="presParOf" srcId="{BE5A39C5-CDA4-4826-80A0-FE5A25E3D12B}" destId="{FBA82DCD-9589-4F89-BD95-930484EC16A8}" srcOrd="4" destOrd="0" presId="urn:microsoft.com/office/officeart/2005/8/layout/vProcess5"/>
    <dgm:cxn modelId="{96835739-3E60-410E-843D-CB218815BA0B}" type="presParOf" srcId="{BE5A39C5-CDA4-4826-80A0-FE5A25E3D12B}" destId="{994AE621-77E1-4692-8498-C6720BB587CE}" srcOrd="5" destOrd="0" presId="urn:microsoft.com/office/officeart/2005/8/layout/vProcess5"/>
    <dgm:cxn modelId="{A6AD65E4-0B03-4493-952B-365B3BF107EB}" type="presParOf" srcId="{BE5A39C5-CDA4-4826-80A0-FE5A25E3D12B}" destId="{618F04F7-DEBA-4189-B8D8-D492500EE99B}" srcOrd="6" destOrd="0" presId="urn:microsoft.com/office/officeart/2005/8/layout/vProcess5"/>
    <dgm:cxn modelId="{4E7458FE-999F-4544-9FA8-EBC759BE4A8D}" type="presParOf" srcId="{BE5A39C5-CDA4-4826-80A0-FE5A25E3D12B}" destId="{3F2E08AD-2869-4BE4-8E81-5F243CB76337}" srcOrd="7" destOrd="0" presId="urn:microsoft.com/office/officeart/2005/8/layout/vProcess5"/>
    <dgm:cxn modelId="{38503A43-4A5C-412A-A31D-4A57071811C0}" type="presParOf" srcId="{BE5A39C5-CDA4-4826-80A0-FE5A25E3D12B}" destId="{34B18DAC-88D0-48BB-B211-4D7B72F8312B}" srcOrd="8" destOrd="0" presId="urn:microsoft.com/office/officeart/2005/8/layout/vProcess5"/>
    <dgm:cxn modelId="{31280D50-0F70-425D-932E-92EB96E5884A}" type="presParOf" srcId="{BE5A39C5-CDA4-4826-80A0-FE5A25E3D12B}" destId="{069FCF1F-4EA3-4021-8D0A-0C6DB9AE37C1}" srcOrd="9" destOrd="0" presId="urn:microsoft.com/office/officeart/2005/8/layout/vProcess5"/>
    <dgm:cxn modelId="{EED02128-135A-4B5E-8C5E-E4B8377D3CE9}" type="presParOf" srcId="{BE5A39C5-CDA4-4826-80A0-FE5A25E3D12B}" destId="{F4B8A572-9A6F-4D44-8365-5378C4686AE7}" srcOrd="10" destOrd="0" presId="urn:microsoft.com/office/officeart/2005/8/layout/vProcess5"/>
    <dgm:cxn modelId="{0817D773-2D1E-4BF5-B757-293D6CD32591}" type="presParOf" srcId="{BE5A39C5-CDA4-4826-80A0-FE5A25E3D12B}" destId="{C934200F-77E3-47D4-AD60-D2CBBD5F2283}" srcOrd="11" destOrd="0" presId="urn:microsoft.com/office/officeart/2005/8/layout/vProcess5"/>
    <dgm:cxn modelId="{A0B923CB-ED1D-43DF-8E58-793E94AF8793}" type="presParOf" srcId="{BE5A39C5-CDA4-4826-80A0-FE5A25E3D12B}" destId="{BCDDD812-E7FB-4C53-9D9B-C30D4CDECEB3}" srcOrd="12" destOrd="0" presId="urn:microsoft.com/office/officeart/2005/8/layout/vProcess5"/>
    <dgm:cxn modelId="{166212AA-5A5D-4E5E-9C81-71364CD55349}" type="presParOf" srcId="{BE5A39C5-CDA4-4826-80A0-FE5A25E3D12B}" destId="{F5DAB398-4796-4A14-AFDD-40620F4276FC}" srcOrd="13" destOrd="0" presId="urn:microsoft.com/office/officeart/2005/8/layout/vProcess5"/>
    <dgm:cxn modelId="{91FE40FF-54E1-428C-BB8C-9A6E20C1C50C}" type="presParOf" srcId="{BE5A39C5-CDA4-4826-80A0-FE5A25E3D12B}" destId="{03B79BBA-00ED-43CD-A91C-C305DE15197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a:solidFill>
          <a:srgbClr val="7B8BA1"/>
        </a:solidFill>
      </dgm:spPr>
      <dgm:t>
        <a:bodyPr/>
        <a:lstStyle/>
        <a:p>
          <a:r>
            <a:rPr lang="en-US" sz="1800" dirty="0" smtClean="0"/>
            <a:t>U.S.-centric, commercial bank</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EB1F1CAA-A628-42EB-B32D-3A7A09D5B41D}">
      <dgm:prSet phldrT="[Text]" custT="1"/>
      <dgm:spPr>
        <a:solidFill>
          <a:srgbClr val="7B8BA1"/>
        </a:solidFill>
      </dgm:spPr>
      <dgm:t>
        <a:bodyPr/>
        <a:lstStyle/>
        <a:p>
          <a:r>
            <a:rPr lang="en-US" sz="1800" dirty="0" smtClean="0"/>
            <a:t>Global financial firm anchored in U.S.</a:t>
          </a:r>
          <a:endParaRPr lang="en-US" sz="1800" dirty="0"/>
        </a:p>
      </dgm:t>
    </dgm:pt>
    <dgm:pt modelId="{38169EA3-605B-422A-8C13-13DE119A1ECC}" type="parTrans" cxnId="{90755714-456A-4143-963A-23108540056B}">
      <dgm:prSet/>
      <dgm:spPr/>
      <dgm:t>
        <a:bodyPr/>
        <a:lstStyle/>
        <a:p>
          <a:endParaRPr lang="en-US" sz="1800"/>
        </a:p>
      </dgm:t>
    </dgm:pt>
    <dgm:pt modelId="{B031990E-9294-4E3C-B881-DF4E33BC6DE5}" type="sibTrans" cxnId="{90755714-456A-4143-963A-23108540056B}">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3F164BDA-7DF6-47FB-8E6A-B076BC959026}" type="pres">
      <dgm:prSet presAssocID="{EB1F1CAA-A628-42EB-B32D-3A7A09D5B41D}" presName="node" presStyleLbl="node1" presStyleIdx="1" presStyleCnt="2">
        <dgm:presLayoutVars>
          <dgm:bulletEnabled val="1"/>
        </dgm:presLayoutVars>
      </dgm:prSet>
      <dgm:spPr/>
      <dgm:t>
        <a:bodyPr/>
        <a:lstStyle/>
        <a:p>
          <a:endParaRPr lang="en-US"/>
        </a:p>
      </dgm:t>
    </dgm:pt>
  </dgm:ptLst>
  <dgm:cxnLst>
    <dgm:cxn modelId="{B5219FD8-FA05-4F90-A119-F2E8386FC0A2}" type="presOf" srcId="{EB1F1CAA-A628-42EB-B32D-3A7A09D5B41D}" destId="{3F164BDA-7DF6-47FB-8E6A-B076BC959026}" srcOrd="0" destOrd="0" presId="urn:microsoft.com/office/officeart/2005/8/layout/process1"/>
    <dgm:cxn modelId="{3D0D0847-9E23-408A-8A5B-A0AC85FF35DD}" type="presOf" srcId="{5EE5C293-C5B7-49E0-9F1D-3AD0B4417124}" destId="{70FA6C23-C22B-41F3-8F22-ECDB23752D60}" srcOrd="0" destOrd="0" presId="urn:microsoft.com/office/officeart/2005/8/layout/process1"/>
    <dgm:cxn modelId="{DC5D51F6-1B61-43D6-9454-2146A7CE01FD}" type="presOf" srcId="{F002163D-5ABA-45F1-9C8E-89F44A56356A}" destId="{B6702D24-0F6C-4CF1-BC4C-9315BD4B6229}" srcOrd="0" destOrd="0" presId="urn:microsoft.com/office/officeart/2005/8/layout/process1"/>
    <dgm:cxn modelId="{EA783898-5828-48C6-9117-4B0A7C8925DA}" type="presOf" srcId="{F002163D-5ABA-45F1-9C8E-89F44A56356A}" destId="{F02C828A-B083-4BA6-A68B-83CEE5EFA0C7}" srcOrd="1" destOrd="0" presId="urn:microsoft.com/office/officeart/2005/8/layout/process1"/>
    <dgm:cxn modelId="{2E3A7F1B-E864-4406-9B5E-ECA01A25C102}" type="presOf" srcId="{F49D5014-5AEB-4CE0-A1B8-69990860D8F1}" destId="{7239AE30-9160-4A4C-A7D6-5168DD9EE2AB}"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90755714-456A-4143-963A-23108540056B}" srcId="{5EE5C293-C5B7-49E0-9F1D-3AD0B4417124}" destId="{EB1F1CAA-A628-42EB-B32D-3A7A09D5B41D}" srcOrd="1" destOrd="0" parTransId="{38169EA3-605B-422A-8C13-13DE119A1ECC}" sibTransId="{B031990E-9294-4E3C-B881-DF4E33BC6DE5}"/>
    <dgm:cxn modelId="{C85B19C2-7332-446F-B2F8-911B328B026C}" type="presParOf" srcId="{70FA6C23-C22B-41F3-8F22-ECDB23752D60}" destId="{7239AE30-9160-4A4C-A7D6-5168DD9EE2AB}" srcOrd="0" destOrd="0" presId="urn:microsoft.com/office/officeart/2005/8/layout/process1"/>
    <dgm:cxn modelId="{4A80EA21-B255-4AF2-8152-EE2560386EA4}" type="presParOf" srcId="{70FA6C23-C22B-41F3-8F22-ECDB23752D60}" destId="{B6702D24-0F6C-4CF1-BC4C-9315BD4B6229}" srcOrd="1" destOrd="0" presId="urn:microsoft.com/office/officeart/2005/8/layout/process1"/>
    <dgm:cxn modelId="{69B4B942-37FE-42A3-B12F-61C8C79E6840}" type="presParOf" srcId="{B6702D24-0F6C-4CF1-BC4C-9315BD4B6229}" destId="{F02C828A-B083-4BA6-A68B-83CEE5EFA0C7}" srcOrd="0" destOrd="0" presId="urn:microsoft.com/office/officeart/2005/8/layout/process1"/>
    <dgm:cxn modelId="{E20E9BBB-4C55-4F34-BF46-DCA144447B38}" type="presParOf" srcId="{70FA6C23-C22B-41F3-8F22-ECDB23752D60}" destId="{3F164BDA-7DF6-47FB-8E6A-B076BC95902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Selling products</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43D8A37C-6A80-4D6D-81B1-8BF9B29DF661}">
      <dgm:prSet phldrT="[Text]" custT="1"/>
      <dgm:spPr/>
      <dgm:t>
        <a:bodyPr/>
        <a:lstStyle/>
        <a:p>
          <a:r>
            <a:rPr lang="en-US" sz="1800" dirty="0" smtClean="0"/>
            <a:t>Building relationship depth</a:t>
          </a:r>
          <a:endParaRPr lang="en-US" sz="1800" dirty="0"/>
        </a:p>
      </dgm:t>
    </dgm:pt>
    <dgm:pt modelId="{90929A31-1239-4BE2-A98F-3AFBE9AB5BC0}" type="parTrans" cxnId="{61B1126F-5ED9-436C-8B1C-4E5589AAB070}">
      <dgm:prSet/>
      <dgm:spPr/>
      <dgm:t>
        <a:bodyPr/>
        <a:lstStyle/>
        <a:p>
          <a:endParaRPr lang="en-US" sz="1800"/>
        </a:p>
      </dgm:t>
    </dgm:pt>
    <dgm:pt modelId="{7A37D18A-91AA-401F-AF17-195B3DEED0AC}" type="sibTrans" cxnId="{61B1126F-5ED9-436C-8B1C-4E5589AAB070}">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33606F05-5CF3-443F-A3DD-ACE399206C9D}" type="pres">
      <dgm:prSet presAssocID="{43D8A37C-6A80-4D6D-81B1-8BF9B29DF661}" presName="node" presStyleLbl="node1" presStyleIdx="1" presStyleCnt="2">
        <dgm:presLayoutVars>
          <dgm:bulletEnabled val="1"/>
        </dgm:presLayoutVars>
      </dgm:prSet>
      <dgm:spPr/>
      <dgm:t>
        <a:bodyPr/>
        <a:lstStyle/>
        <a:p>
          <a:endParaRPr lang="en-US"/>
        </a:p>
      </dgm:t>
    </dgm:pt>
  </dgm:ptLst>
  <dgm:cxnLst>
    <dgm:cxn modelId="{511AB606-0DEC-45D3-AA45-F12030469B3B}" type="presOf" srcId="{5EE5C293-C5B7-49E0-9F1D-3AD0B4417124}" destId="{70FA6C23-C22B-41F3-8F22-ECDB23752D60}" srcOrd="0" destOrd="0" presId="urn:microsoft.com/office/officeart/2005/8/layout/process1"/>
    <dgm:cxn modelId="{61B1126F-5ED9-436C-8B1C-4E5589AAB070}" srcId="{5EE5C293-C5B7-49E0-9F1D-3AD0B4417124}" destId="{43D8A37C-6A80-4D6D-81B1-8BF9B29DF661}" srcOrd="1" destOrd="0" parTransId="{90929A31-1239-4BE2-A98F-3AFBE9AB5BC0}" sibTransId="{7A37D18A-91AA-401F-AF17-195B3DEED0AC}"/>
    <dgm:cxn modelId="{7CA9FFAF-52C5-44C1-93BC-CAA30EBC21E0}" type="presOf" srcId="{F49D5014-5AEB-4CE0-A1B8-69990860D8F1}" destId="{7239AE30-9160-4A4C-A7D6-5168DD9EE2AB}" srcOrd="0" destOrd="0" presId="urn:microsoft.com/office/officeart/2005/8/layout/process1"/>
    <dgm:cxn modelId="{B985B259-BC47-460A-9A8B-DF24E404075A}" type="presOf" srcId="{43D8A37C-6A80-4D6D-81B1-8BF9B29DF661}" destId="{33606F05-5CF3-443F-A3DD-ACE399206C9D}" srcOrd="0" destOrd="0" presId="urn:microsoft.com/office/officeart/2005/8/layout/process1"/>
    <dgm:cxn modelId="{8DAE5437-3B43-4448-8A0F-B41A234484F6}"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019F6445-464E-422E-8C4C-77313EED8057}" type="presOf" srcId="{F002163D-5ABA-45F1-9C8E-89F44A56356A}" destId="{F02C828A-B083-4BA6-A68B-83CEE5EFA0C7}" srcOrd="1" destOrd="0" presId="urn:microsoft.com/office/officeart/2005/8/layout/process1"/>
    <dgm:cxn modelId="{E436DACE-D009-41E7-AF62-09C7A0FBA279}" type="presParOf" srcId="{70FA6C23-C22B-41F3-8F22-ECDB23752D60}" destId="{7239AE30-9160-4A4C-A7D6-5168DD9EE2AB}" srcOrd="0" destOrd="0" presId="urn:microsoft.com/office/officeart/2005/8/layout/process1"/>
    <dgm:cxn modelId="{EF2708BA-3B80-4C43-AD19-7F69CAF91035}" type="presParOf" srcId="{70FA6C23-C22B-41F3-8F22-ECDB23752D60}" destId="{B6702D24-0F6C-4CF1-BC4C-9315BD4B6229}" srcOrd="1" destOrd="0" presId="urn:microsoft.com/office/officeart/2005/8/layout/process1"/>
    <dgm:cxn modelId="{F1E72C69-1DC6-41EE-A195-AD3E36710AF2}" type="presParOf" srcId="{B6702D24-0F6C-4CF1-BC4C-9315BD4B6229}" destId="{F02C828A-B083-4BA6-A68B-83CEE5EFA0C7}" srcOrd="0" destOrd="0" presId="urn:microsoft.com/office/officeart/2005/8/layout/process1"/>
    <dgm:cxn modelId="{8E812414-D7F7-49C2-BB47-1CD77C02C18E}" type="presParOf" srcId="{70FA6C23-C22B-41F3-8F22-ECDB23752D60}" destId="{33606F05-5CF3-443F-A3DD-ACE399206C9D}"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a:solidFill>
          <a:srgbClr val="7B8BA1"/>
        </a:solidFill>
      </dgm:spPr>
      <dgm:t>
        <a:bodyPr/>
        <a:lstStyle/>
        <a:p>
          <a:r>
            <a:rPr lang="en-US" sz="1800" dirty="0" smtClean="0"/>
            <a:t>Customer acquisition</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8CB7596B-2DE3-4B09-95F3-7E5A5154ED45}">
      <dgm:prSet phldrT="[Text]" custT="1"/>
      <dgm:spPr>
        <a:solidFill>
          <a:srgbClr val="7B8BA1"/>
        </a:solidFill>
      </dgm:spPr>
      <dgm:t>
        <a:bodyPr/>
        <a:lstStyle/>
        <a:p>
          <a:r>
            <a:rPr lang="en-US" sz="1800" dirty="0" smtClean="0"/>
            <a:t>Customer retention and deepening</a:t>
          </a:r>
          <a:endParaRPr lang="en-US" sz="1800" dirty="0"/>
        </a:p>
      </dgm:t>
    </dgm:pt>
    <dgm:pt modelId="{53E7878A-AAB0-4805-AFD8-F0016CE51418}" type="parTrans" cxnId="{4EEC8580-ED00-4DB8-A6D4-39088567D353}">
      <dgm:prSet/>
      <dgm:spPr/>
      <dgm:t>
        <a:bodyPr/>
        <a:lstStyle/>
        <a:p>
          <a:endParaRPr lang="en-US" sz="1800"/>
        </a:p>
      </dgm:t>
    </dgm:pt>
    <dgm:pt modelId="{B9E7F7FA-DB18-47E8-A05F-256139E428FA}" type="sibTrans" cxnId="{4EEC8580-ED00-4DB8-A6D4-39088567D353}">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4AFEAE90-37EF-4A15-AB28-56A5D8AD6F10}" type="pres">
      <dgm:prSet presAssocID="{8CB7596B-2DE3-4B09-95F3-7E5A5154ED45}" presName="node" presStyleLbl="node1" presStyleIdx="1" presStyleCnt="2">
        <dgm:presLayoutVars>
          <dgm:bulletEnabled val="1"/>
        </dgm:presLayoutVars>
      </dgm:prSet>
      <dgm:spPr/>
      <dgm:t>
        <a:bodyPr/>
        <a:lstStyle/>
        <a:p>
          <a:endParaRPr lang="en-US"/>
        </a:p>
      </dgm:t>
    </dgm:pt>
  </dgm:ptLst>
  <dgm:cxnLst>
    <dgm:cxn modelId="{F42EC9B8-48E0-4544-8D7E-86887C4A17A2}" type="presOf" srcId="{F002163D-5ABA-45F1-9C8E-89F44A56356A}" destId="{B6702D24-0F6C-4CF1-BC4C-9315BD4B6229}" srcOrd="0" destOrd="0" presId="urn:microsoft.com/office/officeart/2005/8/layout/process1"/>
    <dgm:cxn modelId="{4BECFF26-E576-4FB3-BB25-9ADCF6F7846A}" type="presOf" srcId="{5EE5C293-C5B7-49E0-9F1D-3AD0B4417124}" destId="{70FA6C23-C22B-41F3-8F22-ECDB23752D60}"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AB37F485-6C2F-4534-B607-68BA776CAF5B}" type="presOf" srcId="{F002163D-5ABA-45F1-9C8E-89F44A56356A}" destId="{F02C828A-B083-4BA6-A68B-83CEE5EFA0C7}" srcOrd="1" destOrd="0" presId="urn:microsoft.com/office/officeart/2005/8/layout/process1"/>
    <dgm:cxn modelId="{AE19CC55-45C1-4F59-B824-7980B4F84E00}" type="presOf" srcId="{F49D5014-5AEB-4CE0-A1B8-69990860D8F1}" destId="{7239AE30-9160-4A4C-A7D6-5168DD9EE2AB}" srcOrd="0" destOrd="0" presId="urn:microsoft.com/office/officeart/2005/8/layout/process1"/>
    <dgm:cxn modelId="{498B080F-7B61-40D2-B45E-FDD346381D45}" type="presOf" srcId="{8CB7596B-2DE3-4B09-95F3-7E5A5154ED45}" destId="{4AFEAE90-37EF-4A15-AB28-56A5D8AD6F10}" srcOrd="0" destOrd="0" presId="urn:microsoft.com/office/officeart/2005/8/layout/process1"/>
    <dgm:cxn modelId="{4EEC8580-ED00-4DB8-A6D4-39088567D353}" srcId="{5EE5C293-C5B7-49E0-9F1D-3AD0B4417124}" destId="{8CB7596B-2DE3-4B09-95F3-7E5A5154ED45}" srcOrd="1" destOrd="0" parTransId="{53E7878A-AAB0-4805-AFD8-F0016CE51418}" sibTransId="{B9E7F7FA-DB18-47E8-A05F-256139E428FA}"/>
    <dgm:cxn modelId="{F0A5FF2F-42DA-4FAC-92C1-A330F268332D}" type="presParOf" srcId="{70FA6C23-C22B-41F3-8F22-ECDB23752D60}" destId="{7239AE30-9160-4A4C-A7D6-5168DD9EE2AB}" srcOrd="0" destOrd="0" presId="urn:microsoft.com/office/officeart/2005/8/layout/process1"/>
    <dgm:cxn modelId="{750A2E85-A154-404C-AC21-524AB33055DA}" type="presParOf" srcId="{70FA6C23-C22B-41F3-8F22-ECDB23752D60}" destId="{B6702D24-0F6C-4CF1-BC4C-9315BD4B6229}" srcOrd="1" destOrd="0" presId="urn:microsoft.com/office/officeart/2005/8/layout/process1"/>
    <dgm:cxn modelId="{78FC6841-41EC-4599-B05B-1BD8DD4925AC}" type="presParOf" srcId="{B6702D24-0F6C-4CF1-BC4C-9315BD4B6229}" destId="{F02C828A-B083-4BA6-A68B-83CEE5EFA0C7}" srcOrd="0" destOrd="0" presId="urn:microsoft.com/office/officeart/2005/8/layout/process1"/>
    <dgm:cxn modelId="{94054001-462B-4633-847F-CB8DD8623038}" type="presParOf" srcId="{70FA6C23-C22B-41F3-8F22-ECDB23752D60}" destId="{4AFEAE90-37EF-4A15-AB28-56A5D8AD6F10}"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Size and scale</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434D1632-C506-4DAE-B86F-1D26A4197EFE}">
      <dgm:prSet phldrT="[Text]" custT="1"/>
      <dgm:spPr/>
      <dgm:t>
        <a:bodyPr/>
        <a:lstStyle/>
        <a:p>
          <a:r>
            <a:rPr lang="en-US" sz="1800" dirty="0" smtClean="0"/>
            <a:t>Returns</a:t>
          </a:r>
          <a:endParaRPr lang="en-US" sz="1800" dirty="0"/>
        </a:p>
      </dgm:t>
    </dgm:pt>
    <dgm:pt modelId="{41792695-829D-4396-9093-D021BA8CE329}" type="parTrans" cxnId="{DEEF8C97-207A-4A94-BB30-3D1D533227D8}">
      <dgm:prSet/>
      <dgm:spPr/>
      <dgm:t>
        <a:bodyPr/>
        <a:lstStyle/>
        <a:p>
          <a:endParaRPr lang="en-US" sz="1800"/>
        </a:p>
      </dgm:t>
    </dgm:pt>
    <dgm:pt modelId="{23D66E08-A0E4-436A-94BC-677C485D7FE7}" type="sibTrans" cxnId="{DEEF8C97-207A-4A94-BB30-3D1D533227D8}">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BF451C84-BD9D-469A-9A8B-61383594A350}" type="pres">
      <dgm:prSet presAssocID="{434D1632-C506-4DAE-B86F-1D26A4197EFE}" presName="node" presStyleLbl="node1" presStyleIdx="1" presStyleCnt="2">
        <dgm:presLayoutVars>
          <dgm:bulletEnabled val="1"/>
        </dgm:presLayoutVars>
      </dgm:prSet>
      <dgm:spPr/>
      <dgm:t>
        <a:bodyPr/>
        <a:lstStyle/>
        <a:p>
          <a:endParaRPr lang="en-US"/>
        </a:p>
      </dgm:t>
    </dgm:pt>
  </dgm:ptLst>
  <dgm:cxnLst>
    <dgm:cxn modelId="{3AE170A4-D7CC-4A7B-AC1F-3CFE899A9FD6}" type="presOf" srcId="{5EE5C293-C5B7-49E0-9F1D-3AD0B4417124}" destId="{70FA6C23-C22B-41F3-8F22-ECDB23752D60}" srcOrd="0" destOrd="0" presId="urn:microsoft.com/office/officeart/2005/8/layout/process1"/>
    <dgm:cxn modelId="{C1ACBE5B-8C0D-4174-AEE3-0874FD254A67}" type="presOf" srcId="{F002163D-5ABA-45F1-9C8E-89F44A56356A}" destId="{B6702D24-0F6C-4CF1-BC4C-9315BD4B6229}" srcOrd="0" destOrd="0" presId="urn:microsoft.com/office/officeart/2005/8/layout/process1"/>
    <dgm:cxn modelId="{84FDC494-1EB5-4E8E-9618-1F78E602B209}" type="presOf" srcId="{F49D5014-5AEB-4CE0-A1B8-69990860D8F1}" destId="{7239AE30-9160-4A4C-A7D6-5168DD9EE2AB}"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646DFC9B-DE1F-4A15-B6A1-3883F50ACF6E}" type="presOf" srcId="{F002163D-5ABA-45F1-9C8E-89F44A56356A}" destId="{F02C828A-B083-4BA6-A68B-83CEE5EFA0C7}" srcOrd="1" destOrd="0" presId="urn:microsoft.com/office/officeart/2005/8/layout/process1"/>
    <dgm:cxn modelId="{DEEF8C97-207A-4A94-BB30-3D1D533227D8}" srcId="{5EE5C293-C5B7-49E0-9F1D-3AD0B4417124}" destId="{434D1632-C506-4DAE-B86F-1D26A4197EFE}" srcOrd="1" destOrd="0" parTransId="{41792695-829D-4396-9093-D021BA8CE329}" sibTransId="{23D66E08-A0E4-436A-94BC-677C485D7FE7}"/>
    <dgm:cxn modelId="{286F3DCE-87A9-4C4E-8F3E-EF3028A38C83}" type="presOf" srcId="{434D1632-C506-4DAE-B86F-1D26A4197EFE}" destId="{BF451C84-BD9D-469A-9A8B-61383594A350}" srcOrd="0" destOrd="0" presId="urn:microsoft.com/office/officeart/2005/8/layout/process1"/>
    <dgm:cxn modelId="{08753394-19AE-422B-BF87-A761BC0F7099}" type="presParOf" srcId="{70FA6C23-C22B-41F3-8F22-ECDB23752D60}" destId="{7239AE30-9160-4A4C-A7D6-5168DD9EE2AB}" srcOrd="0" destOrd="0" presId="urn:microsoft.com/office/officeart/2005/8/layout/process1"/>
    <dgm:cxn modelId="{272DA6B8-4CC9-4E89-A2CE-6EB03EC3A8B4}" type="presParOf" srcId="{70FA6C23-C22B-41F3-8F22-ECDB23752D60}" destId="{B6702D24-0F6C-4CF1-BC4C-9315BD4B6229}" srcOrd="1" destOrd="0" presId="urn:microsoft.com/office/officeart/2005/8/layout/process1"/>
    <dgm:cxn modelId="{1092E8AA-7A58-4F8A-B586-1F4FC0281779}" type="presParOf" srcId="{B6702D24-0F6C-4CF1-BC4C-9315BD4B6229}" destId="{F02C828A-B083-4BA6-A68B-83CEE5EFA0C7}" srcOrd="0" destOrd="0" presId="urn:microsoft.com/office/officeart/2005/8/layout/process1"/>
    <dgm:cxn modelId="{2DC8BD4C-A092-49FE-8146-B81CB5F49941}" type="presParOf" srcId="{70FA6C23-C22B-41F3-8F22-ECDB23752D60}" destId="{BF451C84-BD9D-469A-9A8B-61383594A350}"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Building / acquiring franchise</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pPr>
        <a:noFill/>
        <a:ln w="28575">
          <a:solidFill>
            <a:srgbClr val="4193D7"/>
          </a:solidFill>
        </a:ln>
      </dgm:spPr>
      <dgm:t>
        <a:bodyPr/>
        <a:lstStyle/>
        <a:p>
          <a:endParaRPr lang="en-US" sz="1800"/>
        </a:p>
      </dgm:t>
    </dgm:pt>
    <dgm:pt modelId="{8497890C-F07C-4E35-88E2-65958A8C36A2}">
      <dgm:prSet phldrT="[Text]" custT="1"/>
      <dgm:spPr/>
      <dgm:t>
        <a:bodyPr/>
        <a:lstStyle/>
        <a:p>
          <a:r>
            <a:rPr lang="en-US" sz="1800" dirty="0" smtClean="0"/>
            <a:t>Operating the Franchise</a:t>
          </a:r>
          <a:endParaRPr lang="en-US" sz="1800" dirty="0"/>
        </a:p>
      </dgm:t>
    </dgm:pt>
    <dgm:pt modelId="{917D358F-E009-4CF3-AEF3-79D7D146E1F5}" type="parTrans" cxnId="{68929957-1541-4BE7-879C-4C234D612491}">
      <dgm:prSet/>
      <dgm:spPr/>
      <dgm:t>
        <a:bodyPr/>
        <a:lstStyle/>
        <a:p>
          <a:endParaRPr lang="en-US" sz="1800"/>
        </a:p>
      </dgm:t>
    </dgm:pt>
    <dgm:pt modelId="{EB655B11-18E1-47C2-A814-BF0D281E8B7E}" type="sibTrans" cxnId="{68929957-1541-4BE7-879C-4C234D612491}">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2DFE7DB6-1168-44FF-B7CF-9B6824414DB3}" type="pres">
      <dgm:prSet presAssocID="{8497890C-F07C-4E35-88E2-65958A8C36A2}" presName="node" presStyleLbl="node1" presStyleIdx="1" presStyleCnt="2">
        <dgm:presLayoutVars>
          <dgm:bulletEnabled val="1"/>
        </dgm:presLayoutVars>
      </dgm:prSet>
      <dgm:spPr/>
      <dgm:t>
        <a:bodyPr/>
        <a:lstStyle/>
        <a:p>
          <a:endParaRPr lang="en-US"/>
        </a:p>
      </dgm:t>
    </dgm:pt>
  </dgm:ptLst>
  <dgm:cxnLst>
    <dgm:cxn modelId="{E7D4FC96-EC6B-4301-81A5-DCA7FB3D3A89}" type="presOf" srcId="{5EE5C293-C5B7-49E0-9F1D-3AD0B4417124}" destId="{70FA6C23-C22B-41F3-8F22-ECDB23752D60}" srcOrd="0" destOrd="0" presId="urn:microsoft.com/office/officeart/2005/8/layout/process1"/>
    <dgm:cxn modelId="{AC0F4EC3-68DE-415C-AF87-FA318FCDABC8}"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68929957-1541-4BE7-879C-4C234D612491}" srcId="{5EE5C293-C5B7-49E0-9F1D-3AD0B4417124}" destId="{8497890C-F07C-4E35-88E2-65958A8C36A2}" srcOrd="1" destOrd="0" parTransId="{917D358F-E009-4CF3-AEF3-79D7D146E1F5}" sibTransId="{EB655B11-18E1-47C2-A814-BF0D281E8B7E}"/>
    <dgm:cxn modelId="{3E29EEAE-BCA1-4F5C-AD79-13ECD7176C9F}" type="presOf" srcId="{F49D5014-5AEB-4CE0-A1B8-69990860D8F1}" destId="{7239AE30-9160-4A4C-A7D6-5168DD9EE2AB}" srcOrd="0" destOrd="0" presId="urn:microsoft.com/office/officeart/2005/8/layout/process1"/>
    <dgm:cxn modelId="{181A703D-E511-4B04-ABD1-D5FEA2C01BC6}" type="presOf" srcId="{F002163D-5ABA-45F1-9C8E-89F44A56356A}" destId="{F02C828A-B083-4BA6-A68B-83CEE5EFA0C7}" srcOrd="1" destOrd="0" presId="urn:microsoft.com/office/officeart/2005/8/layout/process1"/>
    <dgm:cxn modelId="{43CAE257-BAD6-4507-91AC-3521A9968E78}" type="presOf" srcId="{8497890C-F07C-4E35-88E2-65958A8C36A2}" destId="{2DFE7DB6-1168-44FF-B7CF-9B6824414DB3}" srcOrd="0" destOrd="0" presId="urn:microsoft.com/office/officeart/2005/8/layout/process1"/>
    <dgm:cxn modelId="{424AF2C9-3040-4467-AF0D-A2D6AA3C9648}" type="presParOf" srcId="{70FA6C23-C22B-41F3-8F22-ECDB23752D60}" destId="{7239AE30-9160-4A4C-A7D6-5168DD9EE2AB}" srcOrd="0" destOrd="0" presId="urn:microsoft.com/office/officeart/2005/8/layout/process1"/>
    <dgm:cxn modelId="{10F3CA20-916C-4BA8-A15F-ADE79E1766ED}" type="presParOf" srcId="{70FA6C23-C22B-41F3-8F22-ECDB23752D60}" destId="{B6702D24-0F6C-4CF1-BC4C-9315BD4B6229}" srcOrd="1" destOrd="0" presId="urn:microsoft.com/office/officeart/2005/8/layout/process1"/>
    <dgm:cxn modelId="{295AAF60-23EA-4E6D-A69A-1C096729857A}" type="presParOf" srcId="{B6702D24-0F6C-4CF1-BC4C-9315BD4B6229}" destId="{F02C828A-B083-4BA6-A68B-83CEE5EFA0C7}" srcOrd="0" destOrd="0" presId="urn:microsoft.com/office/officeart/2005/8/layout/process1"/>
    <dgm:cxn modelId="{209B9778-4396-45A2-B5CB-79E5B1EA1FFE}" type="presParOf" srcId="{70FA6C23-C22B-41F3-8F22-ECDB23752D60}" destId="{2DFE7DB6-1168-44FF-B7CF-9B6824414DB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a:solidFill>
          <a:srgbClr val="7B8BA1"/>
        </a:solidFill>
      </dgm:spPr>
      <dgm:t>
        <a:bodyPr/>
        <a:lstStyle/>
        <a:p>
          <a:r>
            <a:rPr lang="en-US" sz="1800" dirty="0" smtClean="0"/>
            <a:t>U.S.-centric, commercial bank</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EB1F1CAA-A628-42EB-B32D-3A7A09D5B41D}">
      <dgm:prSet phldrT="[Text]" custT="1"/>
      <dgm:spPr>
        <a:solidFill>
          <a:srgbClr val="7B8BA1"/>
        </a:solidFill>
      </dgm:spPr>
      <dgm:t>
        <a:bodyPr/>
        <a:lstStyle/>
        <a:p>
          <a:r>
            <a:rPr lang="en-US" sz="1800" dirty="0" smtClean="0"/>
            <a:t>Global financial firm anchored in U.S.</a:t>
          </a:r>
          <a:endParaRPr lang="en-US" sz="1800" dirty="0"/>
        </a:p>
      </dgm:t>
    </dgm:pt>
    <dgm:pt modelId="{38169EA3-605B-422A-8C13-13DE119A1ECC}" type="parTrans" cxnId="{90755714-456A-4143-963A-23108540056B}">
      <dgm:prSet/>
      <dgm:spPr/>
      <dgm:t>
        <a:bodyPr/>
        <a:lstStyle/>
        <a:p>
          <a:endParaRPr lang="en-US" sz="1800"/>
        </a:p>
      </dgm:t>
    </dgm:pt>
    <dgm:pt modelId="{B031990E-9294-4E3C-B881-DF4E33BC6DE5}" type="sibTrans" cxnId="{90755714-456A-4143-963A-23108540056B}">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3F164BDA-7DF6-47FB-8E6A-B076BC959026}" type="pres">
      <dgm:prSet presAssocID="{EB1F1CAA-A628-42EB-B32D-3A7A09D5B41D}" presName="node" presStyleLbl="node1" presStyleIdx="1" presStyleCnt="2">
        <dgm:presLayoutVars>
          <dgm:bulletEnabled val="1"/>
        </dgm:presLayoutVars>
      </dgm:prSet>
      <dgm:spPr/>
      <dgm:t>
        <a:bodyPr/>
        <a:lstStyle/>
        <a:p>
          <a:endParaRPr lang="en-US"/>
        </a:p>
      </dgm:t>
    </dgm:pt>
  </dgm:ptLst>
  <dgm:cxnLst>
    <dgm:cxn modelId="{3B626F32-37C2-44EA-9AE9-3CF58899995A}" type="presOf" srcId="{5EE5C293-C5B7-49E0-9F1D-3AD0B4417124}" destId="{70FA6C23-C22B-41F3-8F22-ECDB23752D60}" srcOrd="0" destOrd="0" presId="urn:microsoft.com/office/officeart/2005/8/layout/process1"/>
    <dgm:cxn modelId="{3AE5FFC8-7F16-4B5B-91DA-A78DC387350A}" type="presOf" srcId="{F49D5014-5AEB-4CE0-A1B8-69990860D8F1}" destId="{7239AE30-9160-4A4C-A7D6-5168DD9EE2AB}" srcOrd="0" destOrd="0" presId="urn:microsoft.com/office/officeart/2005/8/layout/process1"/>
    <dgm:cxn modelId="{7C6CAEA2-AF81-4756-91BF-93911C618056}" type="presOf" srcId="{F002163D-5ABA-45F1-9C8E-89F44A56356A}" destId="{F02C828A-B083-4BA6-A68B-83CEE5EFA0C7}" srcOrd="1" destOrd="0" presId="urn:microsoft.com/office/officeart/2005/8/layout/process1"/>
    <dgm:cxn modelId="{4BF90E57-2A8B-4A76-98C3-E200496E1075}"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90755714-456A-4143-963A-23108540056B}" srcId="{5EE5C293-C5B7-49E0-9F1D-3AD0B4417124}" destId="{EB1F1CAA-A628-42EB-B32D-3A7A09D5B41D}" srcOrd="1" destOrd="0" parTransId="{38169EA3-605B-422A-8C13-13DE119A1ECC}" sibTransId="{B031990E-9294-4E3C-B881-DF4E33BC6DE5}"/>
    <dgm:cxn modelId="{8B1D53CC-348C-4FDF-A57B-D4AACA7309A2}" type="presOf" srcId="{EB1F1CAA-A628-42EB-B32D-3A7A09D5B41D}" destId="{3F164BDA-7DF6-47FB-8E6A-B076BC959026}" srcOrd="0" destOrd="0" presId="urn:microsoft.com/office/officeart/2005/8/layout/process1"/>
    <dgm:cxn modelId="{04C6B124-4B56-4723-B57E-CEE86768C5DE}" type="presParOf" srcId="{70FA6C23-C22B-41F3-8F22-ECDB23752D60}" destId="{7239AE30-9160-4A4C-A7D6-5168DD9EE2AB}" srcOrd="0" destOrd="0" presId="urn:microsoft.com/office/officeart/2005/8/layout/process1"/>
    <dgm:cxn modelId="{462C7956-D9A3-4A6C-897D-1A5D943EF08C}" type="presParOf" srcId="{70FA6C23-C22B-41F3-8F22-ECDB23752D60}" destId="{B6702D24-0F6C-4CF1-BC4C-9315BD4B6229}" srcOrd="1" destOrd="0" presId="urn:microsoft.com/office/officeart/2005/8/layout/process1"/>
    <dgm:cxn modelId="{45FBD4E8-1452-44E7-A958-4A94E5AC004D}" type="presParOf" srcId="{B6702D24-0F6C-4CF1-BC4C-9315BD4B6229}" destId="{F02C828A-B083-4BA6-A68B-83CEE5EFA0C7}" srcOrd="0" destOrd="0" presId="urn:microsoft.com/office/officeart/2005/8/layout/process1"/>
    <dgm:cxn modelId="{05B9CBF5-F2AE-435A-9115-B86860C06C97}" type="presParOf" srcId="{70FA6C23-C22B-41F3-8F22-ECDB23752D60}" destId="{3F164BDA-7DF6-47FB-8E6A-B076BC95902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Selling products</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43D8A37C-6A80-4D6D-81B1-8BF9B29DF661}">
      <dgm:prSet phldrT="[Text]" custT="1"/>
      <dgm:spPr/>
      <dgm:t>
        <a:bodyPr/>
        <a:lstStyle/>
        <a:p>
          <a:r>
            <a:rPr lang="en-US" sz="1800" dirty="0" smtClean="0"/>
            <a:t>Building relationship depth</a:t>
          </a:r>
          <a:endParaRPr lang="en-US" sz="1800" dirty="0"/>
        </a:p>
      </dgm:t>
    </dgm:pt>
    <dgm:pt modelId="{90929A31-1239-4BE2-A98F-3AFBE9AB5BC0}" type="parTrans" cxnId="{61B1126F-5ED9-436C-8B1C-4E5589AAB070}">
      <dgm:prSet/>
      <dgm:spPr/>
      <dgm:t>
        <a:bodyPr/>
        <a:lstStyle/>
        <a:p>
          <a:endParaRPr lang="en-US" sz="1800"/>
        </a:p>
      </dgm:t>
    </dgm:pt>
    <dgm:pt modelId="{7A37D18A-91AA-401F-AF17-195B3DEED0AC}" type="sibTrans" cxnId="{61B1126F-5ED9-436C-8B1C-4E5589AAB070}">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33606F05-5CF3-443F-A3DD-ACE399206C9D}" type="pres">
      <dgm:prSet presAssocID="{43D8A37C-6A80-4D6D-81B1-8BF9B29DF661}" presName="node" presStyleLbl="node1" presStyleIdx="1" presStyleCnt="2">
        <dgm:presLayoutVars>
          <dgm:bulletEnabled val="1"/>
        </dgm:presLayoutVars>
      </dgm:prSet>
      <dgm:spPr/>
      <dgm:t>
        <a:bodyPr/>
        <a:lstStyle/>
        <a:p>
          <a:endParaRPr lang="en-US"/>
        </a:p>
      </dgm:t>
    </dgm:pt>
  </dgm:ptLst>
  <dgm:cxnLst>
    <dgm:cxn modelId="{2E800DEE-CC2F-4643-80F5-67C277503BF1}" type="presOf" srcId="{43D8A37C-6A80-4D6D-81B1-8BF9B29DF661}" destId="{33606F05-5CF3-443F-A3DD-ACE399206C9D}" srcOrd="0" destOrd="0" presId="urn:microsoft.com/office/officeart/2005/8/layout/process1"/>
    <dgm:cxn modelId="{00D6FF2D-A0F2-48C7-BE9B-2EE5B6465FE8}" type="presOf" srcId="{F49D5014-5AEB-4CE0-A1B8-69990860D8F1}" destId="{7239AE30-9160-4A4C-A7D6-5168DD9EE2AB}" srcOrd="0" destOrd="0" presId="urn:microsoft.com/office/officeart/2005/8/layout/process1"/>
    <dgm:cxn modelId="{61B1126F-5ED9-436C-8B1C-4E5589AAB070}" srcId="{5EE5C293-C5B7-49E0-9F1D-3AD0B4417124}" destId="{43D8A37C-6A80-4D6D-81B1-8BF9B29DF661}" srcOrd="1" destOrd="0" parTransId="{90929A31-1239-4BE2-A98F-3AFBE9AB5BC0}" sibTransId="{7A37D18A-91AA-401F-AF17-195B3DEED0AC}"/>
    <dgm:cxn modelId="{189856E4-A125-4E4A-BB5B-5AFE03B9BC07}"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1EA7580A-6D0B-4136-BAA4-C215E348367C}" type="presOf" srcId="{F002163D-5ABA-45F1-9C8E-89F44A56356A}" destId="{F02C828A-B083-4BA6-A68B-83CEE5EFA0C7}" srcOrd="1" destOrd="0" presId="urn:microsoft.com/office/officeart/2005/8/layout/process1"/>
    <dgm:cxn modelId="{A01AB188-F213-473E-87A6-5C89EABA2BA9}" type="presOf" srcId="{5EE5C293-C5B7-49E0-9F1D-3AD0B4417124}" destId="{70FA6C23-C22B-41F3-8F22-ECDB23752D60}" srcOrd="0" destOrd="0" presId="urn:microsoft.com/office/officeart/2005/8/layout/process1"/>
    <dgm:cxn modelId="{B07A574D-0E44-4B1B-9045-41D1F1F9065E}" type="presParOf" srcId="{70FA6C23-C22B-41F3-8F22-ECDB23752D60}" destId="{7239AE30-9160-4A4C-A7D6-5168DD9EE2AB}" srcOrd="0" destOrd="0" presId="urn:microsoft.com/office/officeart/2005/8/layout/process1"/>
    <dgm:cxn modelId="{FD1EB26A-7CF5-42B0-BDE4-504731EAAB8A}" type="presParOf" srcId="{70FA6C23-C22B-41F3-8F22-ECDB23752D60}" destId="{B6702D24-0F6C-4CF1-BC4C-9315BD4B6229}" srcOrd="1" destOrd="0" presId="urn:microsoft.com/office/officeart/2005/8/layout/process1"/>
    <dgm:cxn modelId="{49B98590-39C6-4EFC-9EBC-7464822EC94D}" type="presParOf" srcId="{B6702D24-0F6C-4CF1-BC4C-9315BD4B6229}" destId="{F02C828A-B083-4BA6-A68B-83CEE5EFA0C7}" srcOrd="0" destOrd="0" presId="urn:microsoft.com/office/officeart/2005/8/layout/process1"/>
    <dgm:cxn modelId="{6D24940A-8617-4213-9243-98EE254A6808}" type="presParOf" srcId="{70FA6C23-C22B-41F3-8F22-ECDB23752D60}" destId="{33606F05-5CF3-443F-A3DD-ACE399206C9D}"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a:solidFill>
          <a:srgbClr val="7B8BA1"/>
        </a:solidFill>
      </dgm:spPr>
      <dgm:t>
        <a:bodyPr/>
        <a:lstStyle/>
        <a:p>
          <a:r>
            <a:rPr lang="en-US" sz="1800" dirty="0" smtClean="0"/>
            <a:t>Customer acquisition</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8CB7596B-2DE3-4B09-95F3-7E5A5154ED45}">
      <dgm:prSet phldrT="[Text]" custT="1"/>
      <dgm:spPr>
        <a:solidFill>
          <a:srgbClr val="7B8BA1"/>
        </a:solidFill>
      </dgm:spPr>
      <dgm:t>
        <a:bodyPr/>
        <a:lstStyle/>
        <a:p>
          <a:r>
            <a:rPr lang="en-US" sz="1800" dirty="0" smtClean="0"/>
            <a:t>Customer retention and deepening</a:t>
          </a:r>
          <a:endParaRPr lang="en-US" sz="1800" dirty="0"/>
        </a:p>
      </dgm:t>
    </dgm:pt>
    <dgm:pt modelId="{53E7878A-AAB0-4805-AFD8-F0016CE51418}" type="parTrans" cxnId="{4EEC8580-ED00-4DB8-A6D4-39088567D353}">
      <dgm:prSet/>
      <dgm:spPr/>
      <dgm:t>
        <a:bodyPr/>
        <a:lstStyle/>
        <a:p>
          <a:endParaRPr lang="en-US" sz="1800"/>
        </a:p>
      </dgm:t>
    </dgm:pt>
    <dgm:pt modelId="{B9E7F7FA-DB18-47E8-A05F-256139E428FA}" type="sibTrans" cxnId="{4EEC8580-ED00-4DB8-A6D4-39088567D353}">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4AFEAE90-37EF-4A15-AB28-56A5D8AD6F10}" type="pres">
      <dgm:prSet presAssocID="{8CB7596B-2DE3-4B09-95F3-7E5A5154ED45}" presName="node" presStyleLbl="node1" presStyleIdx="1" presStyleCnt="2">
        <dgm:presLayoutVars>
          <dgm:bulletEnabled val="1"/>
        </dgm:presLayoutVars>
      </dgm:prSet>
      <dgm:spPr/>
      <dgm:t>
        <a:bodyPr/>
        <a:lstStyle/>
        <a:p>
          <a:endParaRPr lang="en-US"/>
        </a:p>
      </dgm:t>
    </dgm:pt>
  </dgm:ptLst>
  <dgm:cxnLst>
    <dgm:cxn modelId="{D3065BA9-55E3-4CB2-81A3-C8246BE4FA70}" type="presOf" srcId="{F49D5014-5AEB-4CE0-A1B8-69990860D8F1}" destId="{7239AE30-9160-4A4C-A7D6-5168DD9EE2AB}" srcOrd="0" destOrd="0" presId="urn:microsoft.com/office/officeart/2005/8/layout/process1"/>
    <dgm:cxn modelId="{7EF3A0B7-D2D1-4066-B3C3-0B343A74ACCB}" type="presOf" srcId="{5EE5C293-C5B7-49E0-9F1D-3AD0B4417124}" destId="{70FA6C23-C22B-41F3-8F22-ECDB23752D60}" srcOrd="0" destOrd="0" presId="urn:microsoft.com/office/officeart/2005/8/layout/process1"/>
    <dgm:cxn modelId="{F6B067A6-0C66-43CE-98F3-AA8912868B96}" type="presOf" srcId="{8CB7596B-2DE3-4B09-95F3-7E5A5154ED45}" destId="{4AFEAE90-37EF-4A15-AB28-56A5D8AD6F10}"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BC847419-D2C7-43C9-86B1-4AFB75F10A07}" type="presOf" srcId="{F002163D-5ABA-45F1-9C8E-89F44A56356A}" destId="{B6702D24-0F6C-4CF1-BC4C-9315BD4B6229}" srcOrd="0" destOrd="0" presId="urn:microsoft.com/office/officeart/2005/8/layout/process1"/>
    <dgm:cxn modelId="{0960E466-3525-437E-80CC-192CC4B4A7F2}" type="presOf" srcId="{F002163D-5ABA-45F1-9C8E-89F44A56356A}" destId="{F02C828A-B083-4BA6-A68B-83CEE5EFA0C7}" srcOrd="1" destOrd="0" presId="urn:microsoft.com/office/officeart/2005/8/layout/process1"/>
    <dgm:cxn modelId="{4EEC8580-ED00-4DB8-A6D4-39088567D353}" srcId="{5EE5C293-C5B7-49E0-9F1D-3AD0B4417124}" destId="{8CB7596B-2DE3-4B09-95F3-7E5A5154ED45}" srcOrd="1" destOrd="0" parTransId="{53E7878A-AAB0-4805-AFD8-F0016CE51418}" sibTransId="{B9E7F7FA-DB18-47E8-A05F-256139E428FA}"/>
    <dgm:cxn modelId="{A8A1194C-D581-4216-9352-CD7A8D69F617}" type="presParOf" srcId="{70FA6C23-C22B-41F3-8F22-ECDB23752D60}" destId="{7239AE30-9160-4A4C-A7D6-5168DD9EE2AB}" srcOrd="0" destOrd="0" presId="urn:microsoft.com/office/officeart/2005/8/layout/process1"/>
    <dgm:cxn modelId="{C3472488-F997-4ADC-8ECA-B512140EE1F9}" type="presParOf" srcId="{70FA6C23-C22B-41F3-8F22-ECDB23752D60}" destId="{B6702D24-0F6C-4CF1-BC4C-9315BD4B6229}" srcOrd="1" destOrd="0" presId="urn:microsoft.com/office/officeart/2005/8/layout/process1"/>
    <dgm:cxn modelId="{08758647-CC04-4DFA-AAB4-3E9BD23A9A57}" type="presParOf" srcId="{B6702D24-0F6C-4CF1-BC4C-9315BD4B6229}" destId="{F02C828A-B083-4BA6-A68B-83CEE5EFA0C7}" srcOrd="0" destOrd="0" presId="urn:microsoft.com/office/officeart/2005/8/layout/process1"/>
    <dgm:cxn modelId="{68CC0158-67CD-4385-AC27-468A0404C8CC}" type="presParOf" srcId="{70FA6C23-C22B-41F3-8F22-ECDB23752D60}" destId="{4AFEAE90-37EF-4A15-AB28-56A5D8AD6F10}"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Size and scale</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tyle>
          <a:lnRef idx="2">
            <a:schemeClr val="accent5"/>
          </a:lnRef>
          <a:fillRef idx="1">
            <a:schemeClr val="lt1"/>
          </a:fillRef>
          <a:effectRef idx="0">
            <a:schemeClr val="accent5"/>
          </a:effectRef>
          <a:fontRef idx="minor">
            <a:schemeClr val="dk1"/>
          </a:fontRef>
        </dgm:style>
      </dgm:prSet>
      <dgm:spPr/>
      <dgm:t>
        <a:bodyPr/>
        <a:lstStyle/>
        <a:p>
          <a:endParaRPr lang="en-US" sz="1800"/>
        </a:p>
      </dgm:t>
    </dgm:pt>
    <dgm:pt modelId="{434D1632-C506-4DAE-B86F-1D26A4197EFE}">
      <dgm:prSet phldrT="[Text]" custT="1"/>
      <dgm:spPr/>
      <dgm:t>
        <a:bodyPr/>
        <a:lstStyle/>
        <a:p>
          <a:r>
            <a:rPr lang="en-US" sz="1800" dirty="0" smtClean="0"/>
            <a:t>Returns</a:t>
          </a:r>
          <a:endParaRPr lang="en-US" sz="1800" dirty="0"/>
        </a:p>
      </dgm:t>
    </dgm:pt>
    <dgm:pt modelId="{41792695-829D-4396-9093-D021BA8CE329}" type="parTrans" cxnId="{DEEF8C97-207A-4A94-BB30-3D1D533227D8}">
      <dgm:prSet/>
      <dgm:spPr/>
      <dgm:t>
        <a:bodyPr/>
        <a:lstStyle/>
        <a:p>
          <a:endParaRPr lang="en-US" sz="1800"/>
        </a:p>
      </dgm:t>
    </dgm:pt>
    <dgm:pt modelId="{23D66E08-A0E4-436A-94BC-677C485D7FE7}" type="sibTrans" cxnId="{DEEF8C97-207A-4A94-BB30-3D1D533227D8}">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BF451C84-BD9D-469A-9A8B-61383594A350}" type="pres">
      <dgm:prSet presAssocID="{434D1632-C506-4DAE-B86F-1D26A4197EFE}" presName="node" presStyleLbl="node1" presStyleIdx="1" presStyleCnt="2">
        <dgm:presLayoutVars>
          <dgm:bulletEnabled val="1"/>
        </dgm:presLayoutVars>
      </dgm:prSet>
      <dgm:spPr/>
      <dgm:t>
        <a:bodyPr/>
        <a:lstStyle/>
        <a:p>
          <a:endParaRPr lang="en-US"/>
        </a:p>
      </dgm:t>
    </dgm:pt>
  </dgm:ptLst>
  <dgm:cxnLst>
    <dgm:cxn modelId="{15FDD156-E149-4E3F-A4CF-2B3F0C0A1FF4}" type="presOf" srcId="{F002163D-5ABA-45F1-9C8E-89F44A56356A}" destId="{F02C828A-B083-4BA6-A68B-83CEE5EFA0C7}" srcOrd="1" destOrd="0" presId="urn:microsoft.com/office/officeart/2005/8/layout/process1"/>
    <dgm:cxn modelId="{A78F4888-3426-4716-A02C-121E8220C39D}"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4D54F8A6-DD7F-48E9-9A5A-C7850B7D792E}" type="presOf" srcId="{F49D5014-5AEB-4CE0-A1B8-69990860D8F1}" destId="{7239AE30-9160-4A4C-A7D6-5168DD9EE2AB}" srcOrd="0" destOrd="0" presId="urn:microsoft.com/office/officeart/2005/8/layout/process1"/>
    <dgm:cxn modelId="{DEEF8C97-207A-4A94-BB30-3D1D533227D8}" srcId="{5EE5C293-C5B7-49E0-9F1D-3AD0B4417124}" destId="{434D1632-C506-4DAE-B86F-1D26A4197EFE}" srcOrd="1" destOrd="0" parTransId="{41792695-829D-4396-9093-D021BA8CE329}" sibTransId="{23D66E08-A0E4-436A-94BC-677C485D7FE7}"/>
    <dgm:cxn modelId="{631DDCF2-527F-4666-A5B8-EDCF362D845C}" type="presOf" srcId="{5EE5C293-C5B7-49E0-9F1D-3AD0B4417124}" destId="{70FA6C23-C22B-41F3-8F22-ECDB23752D60}" srcOrd="0" destOrd="0" presId="urn:microsoft.com/office/officeart/2005/8/layout/process1"/>
    <dgm:cxn modelId="{57DA9AB0-EFCA-40BB-87A1-EA45E9543A62}" type="presOf" srcId="{434D1632-C506-4DAE-B86F-1D26A4197EFE}" destId="{BF451C84-BD9D-469A-9A8B-61383594A350}" srcOrd="0" destOrd="0" presId="urn:microsoft.com/office/officeart/2005/8/layout/process1"/>
    <dgm:cxn modelId="{A1E19F84-C94B-4A44-BBEE-E261588BFC46}" type="presParOf" srcId="{70FA6C23-C22B-41F3-8F22-ECDB23752D60}" destId="{7239AE30-9160-4A4C-A7D6-5168DD9EE2AB}" srcOrd="0" destOrd="0" presId="urn:microsoft.com/office/officeart/2005/8/layout/process1"/>
    <dgm:cxn modelId="{61ED5FD2-1869-4E1E-B3BE-048EFC4BFFB9}" type="presParOf" srcId="{70FA6C23-C22B-41F3-8F22-ECDB23752D60}" destId="{B6702D24-0F6C-4CF1-BC4C-9315BD4B6229}" srcOrd="1" destOrd="0" presId="urn:microsoft.com/office/officeart/2005/8/layout/process1"/>
    <dgm:cxn modelId="{8EC74053-0F3E-4233-81BF-8CC40B04E2BC}" type="presParOf" srcId="{B6702D24-0F6C-4CF1-BC4C-9315BD4B6229}" destId="{F02C828A-B083-4BA6-A68B-83CEE5EFA0C7}" srcOrd="0" destOrd="0" presId="urn:microsoft.com/office/officeart/2005/8/layout/process1"/>
    <dgm:cxn modelId="{7B8378E8-293A-473C-896E-D09E467FD6F4}" type="presParOf" srcId="{70FA6C23-C22B-41F3-8F22-ECDB23752D60}" destId="{BF451C84-BD9D-469A-9A8B-61383594A350}"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E392AA-C1B9-4B45-8AA4-8FD6D096BCC0}" type="doc">
      <dgm:prSet loTypeId="urn:microsoft.com/office/officeart/2005/8/layout/gear1" loCatId="process" qsTypeId="urn:microsoft.com/office/officeart/2005/8/quickstyle/simple1" qsCatId="simple" csTypeId="urn:microsoft.com/office/officeart/2005/8/colors/accent2_2" csCatId="accent2" phldr="1"/>
      <dgm:spPr/>
    </dgm:pt>
    <dgm:pt modelId="{9FE5DBA4-FDBF-4EB2-9CF1-0C9AF4D80EED}">
      <dgm:prSet phldrT="[Text]"/>
      <dgm:spPr/>
      <dgm:t>
        <a:bodyPr/>
        <a:lstStyle/>
        <a:p>
          <a:r>
            <a:rPr lang="en-US" dirty="0" smtClean="0"/>
            <a:t>LOB Leaders</a:t>
          </a:r>
          <a:endParaRPr lang="en-US" dirty="0"/>
        </a:p>
      </dgm:t>
    </dgm:pt>
    <dgm:pt modelId="{7E94C1D3-8614-414F-ADAC-AEE7743F0627}" type="parTrans" cxnId="{83ED0472-6A74-46EA-B322-B15E6AACA83D}">
      <dgm:prSet/>
      <dgm:spPr/>
      <dgm:t>
        <a:bodyPr/>
        <a:lstStyle/>
        <a:p>
          <a:endParaRPr lang="en-US"/>
        </a:p>
      </dgm:t>
    </dgm:pt>
    <dgm:pt modelId="{963D6CA6-1BFC-4726-938D-1913724A4179}" type="sibTrans" cxnId="{83ED0472-6A74-46EA-B322-B15E6AACA83D}">
      <dgm:prSet/>
      <dgm:spPr/>
      <dgm:t>
        <a:bodyPr/>
        <a:lstStyle/>
        <a:p>
          <a:endParaRPr lang="en-US"/>
        </a:p>
      </dgm:t>
    </dgm:pt>
    <dgm:pt modelId="{0269C464-3FD7-4DD7-A737-57C7195A68DB}">
      <dgm:prSet phldrT="[Text]"/>
      <dgm:spPr/>
      <dgm:t>
        <a:bodyPr/>
        <a:lstStyle/>
        <a:p>
          <a:r>
            <a:rPr lang="en-US" dirty="0" smtClean="0"/>
            <a:t>LOB Support Partners</a:t>
          </a:r>
          <a:endParaRPr lang="en-US" dirty="0"/>
        </a:p>
      </dgm:t>
    </dgm:pt>
    <dgm:pt modelId="{061E909A-D771-47FC-A69C-282EA5D813C2}" type="parTrans" cxnId="{B1BE942D-91BF-4375-89D8-9EF73AD3B1D8}">
      <dgm:prSet/>
      <dgm:spPr/>
      <dgm:t>
        <a:bodyPr/>
        <a:lstStyle/>
        <a:p>
          <a:endParaRPr lang="en-US"/>
        </a:p>
      </dgm:t>
    </dgm:pt>
    <dgm:pt modelId="{4009C416-0DD3-4244-BC74-B7C627F714E7}" type="sibTrans" cxnId="{B1BE942D-91BF-4375-89D8-9EF73AD3B1D8}">
      <dgm:prSet/>
      <dgm:spPr/>
      <dgm:t>
        <a:bodyPr/>
        <a:lstStyle/>
        <a:p>
          <a:endParaRPr lang="en-US"/>
        </a:p>
      </dgm:t>
    </dgm:pt>
    <dgm:pt modelId="{E70D041E-5470-4BAA-94CF-6E88DCD4D009}">
      <dgm:prSet phldrT="[Text]"/>
      <dgm:spPr/>
      <dgm:t>
        <a:bodyPr/>
        <a:lstStyle/>
        <a:p>
          <a:r>
            <a:rPr lang="en-US" dirty="0" smtClean="0"/>
            <a:t>LOB Managers</a:t>
          </a:r>
          <a:endParaRPr lang="en-US" dirty="0"/>
        </a:p>
      </dgm:t>
    </dgm:pt>
    <dgm:pt modelId="{39E07433-C10F-4EEA-84A6-5A2A8ED0B85D}" type="parTrans" cxnId="{513D305C-7406-441A-BD9F-EE2195E33E29}">
      <dgm:prSet/>
      <dgm:spPr/>
      <dgm:t>
        <a:bodyPr/>
        <a:lstStyle/>
        <a:p>
          <a:endParaRPr lang="en-US"/>
        </a:p>
      </dgm:t>
    </dgm:pt>
    <dgm:pt modelId="{D0C4C9D9-1D6C-4A80-9E43-FAEC85A16EE6}" type="sibTrans" cxnId="{513D305C-7406-441A-BD9F-EE2195E33E29}">
      <dgm:prSet/>
      <dgm:spPr/>
      <dgm:t>
        <a:bodyPr/>
        <a:lstStyle/>
        <a:p>
          <a:endParaRPr lang="en-US"/>
        </a:p>
      </dgm:t>
    </dgm:pt>
    <dgm:pt modelId="{92CF61B6-3248-41B1-BBFE-2C1178D021FF}" type="pres">
      <dgm:prSet presAssocID="{18E392AA-C1B9-4B45-8AA4-8FD6D096BCC0}" presName="composite" presStyleCnt="0">
        <dgm:presLayoutVars>
          <dgm:chMax val="3"/>
          <dgm:animLvl val="lvl"/>
          <dgm:resizeHandles val="exact"/>
        </dgm:presLayoutVars>
      </dgm:prSet>
      <dgm:spPr/>
    </dgm:pt>
    <dgm:pt modelId="{CD209D93-2767-4218-A18A-482C1B2E5F62}" type="pres">
      <dgm:prSet presAssocID="{9FE5DBA4-FDBF-4EB2-9CF1-0C9AF4D80EED}" presName="gear1" presStyleLbl="node1" presStyleIdx="0" presStyleCnt="3">
        <dgm:presLayoutVars>
          <dgm:chMax val="1"/>
          <dgm:bulletEnabled val="1"/>
        </dgm:presLayoutVars>
      </dgm:prSet>
      <dgm:spPr/>
      <dgm:t>
        <a:bodyPr/>
        <a:lstStyle/>
        <a:p>
          <a:endParaRPr lang="en-US"/>
        </a:p>
      </dgm:t>
    </dgm:pt>
    <dgm:pt modelId="{6A9851ED-40D0-4B33-B918-16E71948145A}" type="pres">
      <dgm:prSet presAssocID="{9FE5DBA4-FDBF-4EB2-9CF1-0C9AF4D80EED}" presName="gear1srcNode" presStyleLbl="node1" presStyleIdx="0" presStyleCnt="3"/>
      <dgm:spPr/>
      <dgm:t>
        <a:bodyPr/>
        <a:lstStyle/>
        <a:p>
          <a:endParaRPr lang="en-US"/>
        </a:p>
      </dgm:t>
    </dgm:pt>
    <dgm:pt modelId="{69301DDD-B8FD-4991-B8FC-9ECD705D483E}" type="pres">
      <dgm:prSet presAssocID="{9FE5DBA4-FDBF-4EB2-9CF1-0C9AF4D80EED}" presName="gear1dstNode" presStyleLbl="node1" presStyleIdx="0" presStyleCnt="3"/>
      <dgm:spPr/>
      <dgm:t>
        <a:bodyPr/>
        <a:lstStyle/>
        <a:p>
          <a:endParaRPr lang="en-US"/>
        </a:p>
      </dgm:t>
    </dgm:pt>
    <dgm:pt modelId="{EA4D47E1-F2F3-41FD-AEFF-D8357031EAF8}" type="pres">
      <dgm:prSet presAssocID="{0269C464-3FD7-4DD7-A737-57C7195A68DB}" presName="gear2" presStyleLbl="node1" presStyleIdx="1" presStyleCnt="3">
        <dgm:presLayoutVars>
          <dgm:chMax val="1"/>
          <dgm:bulletEnabled val="1"/>
        </dgm:presLayoutVars>
      </dgm:prSet>
      <dgm:spPr/>
      <dgm:t>
        <a:bodyPr/>
        <a:lstStyle/>
        <a:p>
          <a:endParaRPr lang="en-US"/>
        </a:p>
      </dgm:t>
    </dgm:pt>
    <dgm:pt modelId="{FED4CDAB-6CEA-4A76-8521-9557CDF5266D}" type="pres">
      <dgm:prSet presAssocID="{0269C464-3FD7-4DD7-A737-57C7195A68DB}" presName="gear2srcNode" presStyleLbl="node1" presStyleIdx="1" presStyleCnt="3"/>
      <dgm:spPr/>
      <dgm:t>
        <a:bodyPr/>
        <a:lstStyle/>
        <a:p>
          <a:endParaRPr lang="en-US"/>
        </a:p>
      </dgm:t>
    </dgm:pt>
    <dgm:pt modelId="{B237FFE4-5C4C-4A78-80C9-B8B171E851A0}" type="pres">
      <dgm:prSet presAssocID="{0269C464-3FD7-4DD7-A737-57C7195A68DB}" presName="gear2dstNode" presStyleLbl="node1" presStyleIdx="1" presStyleCnt="3"/>
      <dgm:spPr/>
      <dgm:t>
        <a:bodyPr/>
        <a:lstStyle/>
        <a:p>
          <a:endParaRPr lang="en-US"/>
        </a:p>
      </dgm:t>
    </dgm:pt>
    <dgm:pt modelId="{F07C1B0D-D07F-4006-BA30-6AE90104F3EB}" type="pres">
      <dgm:prSet presAssocID="{E70D041E-5470-4BAA-94CF-6E88DCD4D009}" presName="gear3" presStyleLbl="node1" presStyleIdx="2" presStyleCnt="3"/>
      <dgm:spPr/>
      <dgm:t>
        <a:bodyPr/>
        <a:lstStyle/>
        <a:p>
          <a:endParaRPr lang="en-US"/>
        </a:p>
      </dgm:t>
    </dgm:pt>
    <dgm:pt modelId="{501E9503-8EB5-44E2-BA43-2075B50A0954}" type="pres">
      <dgm:prSet presAssocID="{E70D041E-5470-4BAA-94CF-6E88DCD4D009}" presName="gear3tx" presStyleLbl="node1" presStyleIdx="2" presStyleCnt="3">
        <dgm:presLayoutVars>
          <dgm:chMax val="1"/>
          <dgm:bulletEnabled val="1"/>
        </dgm:presLayoutVars>
      </dgm:prSet>
      <dgm:spPr/>
      <dgm:t>
        <a:bodyPr/>
        <a:lstStyle/>
        <a:p>
          <a:endParaRPr lang="en-US"/>
        </a:p>
      </dgm:t>
    </dgm:pt>
    <dgm:pt modelId="{D7719907-1919-48F6-AD89-9210A43486DF}" type="pres">
      <dgm:prSet presAssocID="{E70D041E-5470-4BAA-94CF-6E88DCD4D009}" presName="gear3srcNode" presStyleLbl="node1" presStyleIdx="2" presStyleCnt="3"/>
      <dgm:spPr/>
      <dgm:t>
        <a:bodyPr/>
        <a:lstStyle/>
        <a:p>
          <a:endParaRPr lang="en-US"/>
        </a:p>
      </dgm:t>
    </dgm:pt>
    <dgm:pt modelId="{CA3CDB27-9F16-4B3D-B127-23A1C9429BD6}" type="pres">
      <dgm:prSet presAssocID="{E70D041E-5470-4BAA-94CF-6E88DCD4D009}" presName="gear3dstNode" presStyleLbl="node1" presStyleIdx="2" presStyleCnt="3"/>
      <dgm:spPr/>
      <dgm:t>
        <a:bodyPr/>
        <a:lstStyle/>
        <a:p>
          <a:endParaRPr lang="en-US"/>
        </a:p>
      </dgm:t>
    </dgm:pt>
    <dgm:pt modelId="{FD677C86-BBAD-4CA6-9EC7-B3734D2C5B96}" type="pres">
      <dgm:prSet presAssocID="{963D6CA6-1BFC-4726-938D-1913724A4179}" presName="connector1" presStyleLbl="sibTrans2D1" presStyleIdx="0" presStyleCnt="3"/>
      <dgm:spPr/>
      <dgm:t>
        <a:bodyPr/>
        <a:lstStyle/>
        <a:p>
          <a:endParaRPr lang="en-US"/>
        </a:p>
      </dgm:t>
    </dgm:pt>
    <dgm:pt modelId="{24DEAF7A-BFC4-4093-BD8F-82A764B895D2}" type="pres">
      <dgm:prSet presAssocID="{4009C416-0DD3-4244-BC74-B7C627F714E7}" presName="connector2" presStyleLbl="sibTrans2D1" presStyleIdx="1" presStyleCnt="3"/>
      <dgm:spPr/>
      <dgm:t>
        <a:bodyPr/>
        <a:lstStyle/>
        <a:p>
          <a:endParaRPr lang="en-US"/>
        </a:p>
      </dgm:t>
    </dgm:pt>
    <dgm:pt modelId="{0FD515EC-09C2-4A7C-B028-3BBDB8335F7F}" type="pres">
      <dgm:prSet presAssocID="{D0C4C9D9-1D6C-4A80-9E43-FAEC85A16EE6}" presName="connector3" presStyleLbl="sibTrans2D1" presStyleIdx="2" presStyleCnt="3"/>
      <dgm:spPr/>
      <dgm:t>
        <a:bodyPr/>
        <a:lstStyle/>
        <a:p>
          <a:endParaRPr lang="en-US"/>
        </a:p>
      </dgm:t>
    </dgm:pt>
  </dgm:ptLst>
  <dgm:cxnLst>
    <dgm:cxn modelId="{D2FC2189-1BD6-4412-9C3F-3C9AEB7CC771}" type="presOf" srcId="{4009C416-0DD3-4244-BC74-B7C627F714E7}" destId="{24DEAF7A-BFC4-4093-BD8F-82A764B895D2}" srcOrd="0" destOrd="0" presId="urn:microsoft.com/office/officeart/2005/8/layout/gear1"/>
    <dgm:cxn modelId="{723FAEC4-259A-4673-9EE9-761398296586}" type="presOf" srcId="{E70D041E-5470-4BAA-94CF-6E88DCD4D009}" destId="{501E9503-8EB5-44E2-BA43-2075B50A0954}" srcOrd="1" destOrd="0" presId="urn:microsoft.com/office/officeart/2005/8/layout/gear1"/>
    <dgm:cxn modelId="{58C2CCD5-975F-4786-B9FD-CAD6EF5EC09D}" type="presOf" srcId="{D0C4C9D9-1D6C-4A80-9E43-FAEC85A16EE6}" destId="{0FD515EC-09C2-4A7C-B028-3BBDB8335F7F}" srcOrd="0" destOrd="0" presId="urn:microsoft.com/office/officeart/2005/8/layout/gear1"/>
    <dgm:cxn modelId="{3014AD0B-F447-4C1F-8301-7C32992DA937}" type="presOf" srcId="{0269C464-3FD7-4DD7-A737-57C7195A68DB}" destId="{B237FFE4-5C4C-4A78-80C9-B8B171E851A0}" srcOrd="2" destOrd="0" presId="urn:microsoft.com/office/officeart/2005/8/layout/gear1"/>
    <dgm:cxn modelId="{83ED0472-6A74-46EA-B322-B15E6AACA83D}" srcId="{18E392AA-C1B9-4B45-8AA4-8FD6D096BCC0}" destId="{9FE5DBA4-FDBF-4EB2-9CF1-0C9AF4D80EED}" srcOrd="0" destOrd="0" parTransId="{7E94C1D3-8614-414F-ADAC-AEE7743F0627}" sibTransId="{963D6CA6-1BFC-4726-938D-1913724A4179}"/>
    <dgm:cxn modelId="{6B8278F2-72F7-4CEB-B2AF-5EF8DEB60730}" type="presOf" srcId="{963D6CA6-1BFC-4726-938D-1913724A4179}" destId="{FD677C86-BBAD-4CA6-9EC7-B3734D2C5B96}" srcOrd="0" destOrd="0" presId="urn:microsoft.com/office/officeart/2005/8/layout/gear1"/>
    <dgm:cxn modelId="{5048AF9C-31E7-4605-A422-C3EA49878DA7}" type="presOf" srcId="{0269C464-3FD7-4DD7-A737-57C7195A68DB}" destId="{FED4CDAB-6CEA-4A76-8521-9557CDF5266D}" srcOrd="1" destOrd="0" presId="urn:microsoft.com/office/officeart/2005/8/layout/gear1"/>
    <dgm:cxn modelId="{55070C05-A955-4C9F-9008-28FECB44D474}" type="presOf" srcId="{9FE5DBA4-FDBF-4EB2-9CF1-0C9AF4D80EED}" destId="{CD209D93-2767-4218-A18A-482C1B2E5F62}" srcOrd="0" destOrd="0" presId="urn:microsoft.com/office/officeart/2005/8/layout/gear1"/>
    <dgm:cxn modelId="{317E8685-DE59-4326-9EF6-0FBAA675FFDD}" type="presOf" srcId="{E70D041E-5470-4BAA-94CF-6E88DCD4D009}" destId="{D7719907-1919-48F6-AD89-9210A43486DF}" srcOrd="2" destOrd="0" presId="urn:microsoft.com/office/officeart/2005/8/layout/gear1"/>
    <dgm:cxn modelId="{1942F1E0-DC30-40B1-B284-7A62C17B331B}" type="presOf" srcId="{9FE5DBA4-FDBF-4EB2-9CF1-0C9AF4D80EED}" destId="{69301DDD-B8FD-4991-B8FC-9ECD705D483E}" srcOrd="2" destOrd="0" presId="urn:microsoft.com/office/officeart/2005/8/layout/gear1"/>
    <dgm:cxn modelId="{513D305C-7406-441A-BD9F-EE2195E33E29}" srcId="{18E392AA-C1B9-4B45-8AA4-8FD6D096BCC0}" destId="{E70D041E-5470-4BAA-94CF-6E88DCD4D009}" srcOrd="2" destOrd="0" parTransId="{39E07433-C10F-4EEA-84A6-5A2A8ED0B85D}" sibTransId="{D0C4C9D9-1D6C-4A80-9E43-FAEC85A16EE6}"/>
    <dgm:cxn modelId="{72584FE7-2C28-45CF-A12B-493169C6614E}" type="presOf" srcId="{9FE5DBA4-FDBF-4EB2-9CF1-0C9AF4D80EED}" destId="{6A9851ED-40D0-4B33-B918-16E71948145A}" srcOrd="1" destOrd="0" presId="urn:microsoft.com/office/officeart/2005/8/layout/gear1"/>
    <dgm:cxn modelId="{0ADF72B2-1026-474C-A65A-FE8A1D6B4670}" type="presOf" srcId="{18E392AA-C1B9-4B45-8AA4-8FD6D096BCC0}" destId="{92CF61B6-3248-41B1-BBFE-2C1178D021FF}" srcOrd="0" destOrd="0" presId="urn:microsoft.com/office/officeart/2005/8/layout/gear1"/>
    <dgm:cxn modelId="{24321145-B551-45A5-80E0-9866FF95FE51}" type="presOf" srcId="{E70D041E-5470-4BAA-94CF-6E88DCD4D009}" destId="{F07C1B0D-D07F-4006-BA30-6AE90104F3EB}" srcOrd="0" destOrd="0" presId="urn:microsoft.com/office/officeart/2005/8/layout/gear1"/>
    <dgm:cxn modelId="{B1BE942D-91BF-4375-89D8-9EF73AD3B1D8}" srcId="{18E392AA-C1B9-4B45-8AA4-8FD6D096BCC0}" destId="{0269C464-3FD7-4DD7-A737-57C7195A68DB}" srcOrd="1" destOrd="0" parTransId="{061E909A-D771-47FC-A69C-282EA5D813C2}" sibTransId="{4009C416-0DD3-4244-BC74-B7C627F714E7}"/>
    <dgm:cxn modelId="{FF3891D4-94F7-4FB8-8C7E-FA96994BAB14}" type="presOf" srcId="{E70D041E-5470-4BAA-94CF-6E88DCD4D009}" destId="{CA3CDB27-9F16-4B3D-B127-23A1C9429BD6}" srcOrd="3" destOrd="0" presId="urn:microsoft.com/office/officeart/2005/8/layout/gear1"/>
    <dgm:cxn modelId="{64C3C193-B18C-450C-99B9-51EDA8FBEB10}" type="presOf" srcId="{0269C464-3FD7-4DD7-A737-57C7195A68DB}" destId="{EA4D47E1-F2F3-41FD-AEFF-D8357031EAF8}" srcOrd="0" destOrd="0" presId="urn:microsoft.com/office/officeart/2005/8/layout/gear1"/>
    <dgm:cxn modelId="{563D8336-E294-4F96-BD34-3E3B1C7DBE50}" type="presParOf" srcId="{92CF61B6-3248-41B1-BBFE-2C1178D021FF}" destId="{CD209D93-2767-4218-A18A-482C1B2E5F62}" srcOrd="0" destOrd="0" presId="urn:microsoft.com/office/officeart/2005/8/layout/gear1"/>
    <dgm:cxn modelId="{A88F6254-4E87-4BDF-AA7E-D55830F654E3}" type="presParOf" srcId="{92CF61B6-3248-41B1-BBFE-2C1178D021FF}" destId="{6A9851ED-40D0-4B33-B918-16E71948145A}" srcOrd="1" destOrd="0" presId="urn:microsoft.com/office/officeart/2005/8/layout/gear1"/>
    <dgm:cxn modelId="{4630BE0F-CDFB-4961-AFDF-4ABF117EC258}" type="presParOf" srcId="{92CF61B6-3248-41B1-BBFE-2C1178D021FF}" destId="{69301DDD-B8FD-4991-B8FC-9ECD705D483E}" srcOrd="2" destOrd="0" presId="urn:microsoft.com/office/officeart/2005/8/layout/gear1"/>
    <dgm:cxn modelId="{51898734-79C8-4EEC-BAA8-79FEFFD3CD80}" type="presParOf" srcId="{92CF61B6-3248-41B1-BBFE-2C1178D021FF}" destId="{EA4D47E1-F2F3-41FD-AEFF-D8357031EAF8}" srcOrd="3" destOrd="0" presId="urn:microsoft.com/office/officeart/2005/8/layout/gear1"/>
    <dgm:cxn modelId="{3F2BF2B1-517C-4A48-AE81-310C0DB3F330}" type="presParOf" srcId="{92CF61B6-3248-41B1-BBFE-2C1178D021FF}" destId="{FED4CDAB-6CEA-4A76-8521-9557CDF5266D}" srcOrd="4" destOrd="0" presId="urn:microsoft.com/office/officeart/2005/8/layout/gear1"/>
    <dgm:cxn modelId="{8AE5AA43-7332-4DE8-B28A-A3E01DEBDFD6}" type="presParOf" srcId="{92CF61B6-3248-41B1-BBFE-2C1178D021FF}" destId="{B237FFE4-5C4C-4A78-80C9-B8B171E851A0}" srcOrd="5" destOrd="0" presId="urn:microsoft.com/office/officeart/2005/8/layout/gear1"/>
    <dgm:cxn modelId="{DD8FDB21-ABCA-4A5B-90CC-7B913EBC0209}" type="presParOf" srcId="{92CF61B6-3248-41B1-BBFE-2C1178D021FF}" destId="{F07C1B0D-D07F-4006-BA30-6AE90104F3EB}" srcOrd="6" destOrd="0" presId="urn:microsoft.com/office/officeart/2005/8/layout/gear1"/>
    <dgm:cxn modelId="{CA08DD25-4E7E-48A7-AC88-37E3EECA630A}" type="presParOf" srcId="{92CF61B6-3248-41B1-BBFE-2C1178D021FF}" destId="{501E9503-8EB5-44E2-BA43-2075B50A0954}" srcOrd="7" destOrd="0" presId="urn:microsoft.com/office/officeart/2005/8/layout/gear1"/>
    <dgm:cxn modelId="{F1A9F7A6-CB6C-4EC1-B8A1-A68F77305A50}" type="presParOf" srcId="{92CF61B6-3248-41B1-BBFE-2C1178D021FF}" destId="{D7719907-1919-48F6-AD89-9210A43486DF}" srcOrd="8" destOrd="0" presId="urn:microsoft.com/office/officeart/2005/8/layout/gear1"/>
    <dgm:cxn modelId="{281E66CB-D321-458A-BF9C-28DDB15C86AE}" type="presParOf" srcId="{92CF61B6-3248-41B1-BBFE-2C1178D021FF}" destId="{CA3CDB27-9F16-4B3D-B127-23A1C9429BD6}" srcOrd="9" destOrd="0" presId="urn:microsoft.com/office/officeart/2005/8/layout/gear1"/>
    <dgm:cxn modelId="{57C06BA7-19A1-4238-9A17-DC31C47F4D51}" type="presParOf" srcId="{92CF61B6-3248-41B1-BBFE-2C1178D021FF}" destId="{FD677C86-BBAD-4CA6-9EC7-B3734D2C5B96}" srcOrd="10" destOrd="0" presId="urn:microsoft.com/office/officeart/2005/8/layout/gear1"/>
    <dgm:cxn modelId="{AD69B127-6149-4989-A46F-6DC7D6536739}" type="presParOf" srcId="{92CF61B6-3248-41B1-BBFE-2C1178D021FF}" destId="{24DEAF7A-BFC4-4093-BD8F-82A764B895D2}" srcOrd="11" destOrd="0" presId="urn:microsoft.com/office/officeart/2005/8/layout/gear1"/>
    <dgm:cxn modelId="{5400EC8E-25E5-48CE-A624-56ABDB9508EB}" type="presParOf" srcId="{92CF61B6-3248-41B1-BBFE-2C1178D021FF}" destId="{0FD515EC-09C2-4A7C-B028-3BBDB8335F7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C71E5F-37E4-4C6B-8AD4-5339E31B58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07CFA0-E37C-4E5F-9489-86BC635FFF65}">
      <dgm:prSet phldrT="[Text]"/>
      <dgm:spPr/>
      <dgm:t>
        <a:bodyPr/>
        <a:lstStyle/>
        <a:p>
          <a:r>
            <a:rPr lang="en-US" dirty="0" smtClean="0"/>
            <a:t>Project Sponsors</a:t>
          </a:r>
          <a:endParaRPr lang="en-US" dirty="0"/>
        </a:p>
      </dgm:t>
    </dgm:pt>
    <dgm:pt modelId="{F3B18C87-0561-477F-ACE7-D08AB559094E}" type="parTrans" cxnId="{C7AD7A0E-A17E-4F77-8E0D-5FCD64A0084A}">
      <dgm:prSet/>
      <dgm:spPr/>
      <dgm:t>
        <a:bodyPr/>
        <a:lstStyle/>
        <a:p>
          <a:endParaRPr lang="en-US"/>
        </a:p>
      </dgm:t>
    </dgm:pt>
    <dgm:pt modelId="{EDC37AA7-A486-482C-91BC-21BB3FDAD96F}" type="sibTrans" cxnId="{C7AD7A0E-A17E-4F77-8E0D-5FCD64A0084A}">
      <dgm:prSet/>
      <dgm:spPr/>
      <dgm:t>
        <a:bodyPr/>
        <a:lstStyle/>
        <a:p>
          <a:endParaRPr lang="en-US"/>
        </a:p>
      </dgm:t>
    </dgm:pt>
    <dgm:pt modelId="{D6F611A3-D1FA-4DCB-9BC4-430D47D71306}">
      <dgm:prSet phldrT="[Text]"/>
      <dgm:spPr/>
      <dgm:t>
        <a:bodyPr/>
        <a:lstStyle/>
        <a:p>
          <a:r>
            <a:rPr lang="da-DK" dirty="0" smtClean="0">
              <a:solidFill>
                <a:sysClr val="windowText" lastClr="000000"/>
              </a:solidFill>
              <a:latin typeface="Calibri" charset="0"/>
              <a:cs typeface="ＭＳ Ｐゴシック" charset="-128"/>
            </a:rPr>
            <a:t>Provide guidance and support to the core team</a:t>
          </a:r>
          <a:endParaRPr lang="en-US" dirty="0"/>
        </a:p>
      </dgm:t>
    </dgm:pt>
    <dgm:pt modelId="{749925C5-02CE-4D18-9BA7-BC60BF4B0373}" type="parTrans" cxnId="{5E70B262-A374-41F1-A961-786C13BE59D1}">
      <dgm:prSet/>
      <dgm:spPr/>
      <dgm:t>
        <a:bodyPr/>
        <a:lstStyle/>
        <a:p>
          <a:endParaRPr lang="en-US"/>
        </a:p>
      </dgm:t>
    </dgm:pt>
    <dgm:pt modelId="{B0A6D64C-87E0-4368-9758-25A87ABE3578}" type="sibTrans" cxnId="{5E70B262-A374-41F1-A961-786C13BE59D1}">
      <dgm:prSet/>
      <dgm:spPr/>
      <dgm:t>
        <a:bodyPr/>
        <a:lstStyle/>
        <a:p>
          <a:endParaRPr lang="en-US"/>
        </a:p>
      </dgm:t>
    </dgm:pt>
    <dgm:pt modelId="{77639BE5-69D8-49FB-992A-FA629C804A35}">
      <dgm:prSet phldrT="[Text]"/>
      <dgm:spPr/>
      <dgm:t>
        <a:bodyPr/>
        <a:lstStyle/>
        <a:p>
          <a:r>
            <a:rPr lang="en-US" dirty="0" smtClean="0"/>
            <a:t>Communications</a:t>
          </a:r>
          <a:endParaRPr lang="en-US" dirty="0"/>
        </a:p>
      </dgm:t>
    </dgm:pt>
    <dgm:pt modelId="{D345C57C-4620-4EA4-824A-525DFC17E2DD}" type="parTrans" cxnId="{DBA7A7E6-2EA4-4AF1-92C4-63985DA1B54B}">
      <dgm:prSet/>
      <dgm:spPr/>
      <dgm:t>
        <a:bodyPr/>
        <a:lstStyle/>
        <a:p>
          <a:endParaRPr lang="en-US"/>
        </a:p>
      </dgm:t>
    </dgm:pt>
    <dgm:pt modelId="{0F474043-573E-4A70-9F1C-F6075CE4F442}" type="sibTrans" cxnId="{DBA7A7E6-2EA4-4AF1-92C4-63985DA1B54B}">
      <dgm:prSet/>
      <dgm:spPr/>
      <dgm:t>
        <a:bodyPr/>
        <a:lstStyle/>
        <a:p>
          <a:endParaRPr lang="en-US"/>
        </a:p>
      </dgm:t>
    </dgm:pt>
    <dgm:pt modelId="{1A656B5E-ABF6-425F-A30B-E0F5808C2062}">
      <dgm:prSet phldrT="[Text]"/>
      <dgm:spPr/>
      <dgm:t>
        <a:bodyPr/>
        <a:lstStyle/>
        <a:p>
          <a:r>
            <a:rPr lang="da-DK" dirty="0" smtClean="0">
              <a:solidFill>
                <a:sysClr val="windowText" lastClr="000000"/>
              </a:solidFill>
              <a:latin typeface="Calibri" charset="0"/>
              <a:cs typeface="ＭＳ Ｐゴシック" charset="-128"/>
            </a:rPr>
            <a:t>Design enterprise  messages  and communications tools for CEO, Senior Leadership and Manager use</a:t>
          </a:r>
          <a:endParaRPr lang="en-US" dirty="0"/>
        </a:p>
      </dgm:t>
    </dgm:pt>
    <dgm:pt modelId="{C400F8B2-A347-4899-8AEA-5F0A14BEB0BF}" type="parTrans" cxnId="{08D95DF9-A478-41A4-A1F6-461ECB17D54F}">
      <dgm:prSet/>
      <dgm:spPr/>
      <dgm:t>
        <a:bodyPr/>
        <a:lstStyle/>
        <a:p>
          <a:endParaRPr lang="en-US"/>
        </a:p>
      </dgm:t>
    </dgm:pt>
    <dgm:pt modelId="{011C6C1E-2251-43AF-88DF-CADAB518D684}" type="sibTrans" cxnId="{08D95DF9-A478-41A4-A1F6-461ECB17D54F}">
      <dgm:prSet/>
      <dgm:spPr/>
      <dgm:t>
        <a:bodyPr/>
        <a:lstStyle/>
        <a:p>
          <a:endParaRPr lang="en-US"/>
        </a:p>
      </dgm:t>
    </dgm:pt>
    <dgm:pt modelId="{C6F2BFE0-0F27-43AD-9983-45A14A6879C6}">
      <dgm:prSet phldrT="[Text]"/>
      <dgm:spPr/>
      <dgm:t>
        <a:bodyPr/>
        <a:lstStyle/>
        <a:p>
          <a:r>
            <a:rPr lang="en-US" dirty="0" smtClean="0"/>
            <a:t>Leadership Development</a:t>
          </a:r>
          <a:endParaRPr lang="en-US" dirty="0"/>
        </a:p>
      </dgm:t>
    </dgm:pt>
    <dgm:pt modelId="{8F7F8AD1-5425-43CF-932D-CE92F77240A3}" type="parTrans" cxnId="{13D7EA6D-E470-462E-AA80-953FED7BB2BC}">
      <dgm:prSet/>
      <dgm:spPr/>
      <dgm:t>
        <a:bodyPr/>
        <a:lstStyle/>
        <a:p>
          <a:endParaRPr lang="en-US"/>
        </a:p>
      </dgm:t>
    </dgm:pt>
    <dgm:pt modelId="{49AD4335-9665-47D6-BA13-6FBF8023F26F}" type="sibTrans" cxnId="{13D7EA6D-E470-462E-AA80-953FED7BB2BC}">
      <dgm:prSet/>
      <dgm:spPr/>
      <dgm:t>
        <a:bodyPr/>
        <a:lstStyle/>
        <a:p>
          <a:endParaRPr lang="en-US"/>
        </a:p>
      </dgm:t>
    </dgm:pt>
    <dgm:pt modelId="{BC28EAD4-3B7D-4480-AE9F-A6C94B6EF72A}">
      <dgm:prSet phldrT="[Text]"/>
      <dgm:spPr/>
      <dgm:t>
        <a:bodyPr/>
        <a:lstStyle/>
        <a:p>
          <a:r>
            <a:rPr lang="da-DK" dirty="0" smtClean="0">
              <a:solidFill>
                <a:sysClr val="windowText" lastClr="000000"/>
              </a:solidFill>
              <a:latin typeface="Calibri" charset="0"/>
              <a:cs typeface="ＭＳ Ｐゴシック" charset="-128"/>
            </a:rPr>
            <a:t>Create tools and resources to drive understanding and adoption; integrate the behaviors and norms in all necessary processes</a:t>
          </a:r>
          <a:endParaRPr lang="en-US" dirty="0"/>
        </a:p>
      </dgm:t>
    </dgm:pt>
    <dgm:pt modelId="{BA45AB23-B80D-4035-8E2E-88587DBDDFC2}" type="parTrans" cxnId="{CAC10709-D430-4F13-B88B-1B1A6A23AD47}">
      <dgm:prSet/>
      <dgm:spPr/>
      <dgm:t>
        <a:bodyPr/>
        <a:lstStyle/>
        <a:p>
          <a:endParaRPr lang="en-US"/>
        </a:p>
      </dgm:t>
    </dgm:pt>
    <dgm:pt modelId="{435943D3-DBE5-4529-9A1B-01B11A35AC96}" type="sibTrans" cxnId="{CAC10709-D430-4F13-B88B-1B1A6A23AD47}">
      <dgm:prSet/>
      <dgm:spPr/>
      <dgm:t>
        <a:bodyPr/>
        <a:lstStyle/>
        <a:p>
          <a:endParaRPr lang="en-US"/>
        </a:p>
      </dgm:t>
    </dgm:pt>
    <dgm:pt modelId="{79957D35-9310-49E1-A015-85195783A0D7}">
      <dgm:prSet phldrT="[Text]"/>
      <dgm:spPr/>
      <dgm:t>
        <a:bodyPr/>
        <a:lstStyle/>
        <a:p>
          <a:r>
            <a:rPr lang="en-US" dirty="0" smtClean="0"/>
            <a:t>Brand / Marketing</a:t>
          </a:r>
          <a:endParaRPr lang="en-US" dirty="0"/>
        </a:p>
      </dgm:t>
    </dgm:pt>
    <dgm:pt modelId="{E6148894-344F-4957-A8DF-75963FA9D109}" type="parTrans" cxnId="{5C5124A9-AD6E-4343-90D5-C2C34EB8B019}">
      <dgm:prSet/>
      <dgm:spPr/>
      <dgm:t>
        <a:bodyPr/>
        <a:lstStyle/>
        <a:p>
          <a:endParaRPr lang="en-US"/>
        </a:p>
      </dgm:t>
    </dgm:pt>
    <dgm:pt modelId="{C80EE860-E5B1-43B2-A509-DC42F7F879D2}" type="sibTrans" cxnId="{5C5124A9-AD6E-4343-90D5-C2C34EB8B019}">
      <dgm:prSet/>
      <dgm:spPr/>
      <dgm:t>
        <a:bodyPr/>
        <a:lstStyle/>
        <a:p>
          <a:endParaRPr lang="en-US"/>
        </a:p>
      </dgm:t>
    </dgm:pt>
    <dgm:pt modelId="{EE97BB45-CD00-44A6-AC5C-4D222C8F5D43}">
      <dgm:prSet phldrT="[Text]"/>
      <dgm:spPr/>
      <dgm:t>
        <a:bodyPr/>
        <a:lstStyle/>
        <a:p>
          <a:r>
            <a:rPr lang="en-US" dirty="0" smtClean="0"/>
            <a:t>Facilities</a:t>
          </a:r>
          <a:endParaRPr lang="en-US" dirty="0"/>
        </a:p>
      </dgm:t>
    </dgm:pt>
    <dgm:pt modelId="{E5E4F7D9-E6FB-446C-9C9F-795C1A5D83D2}" type="parTrans" cxnId="{7D62C1BA-8DEC-4009-96A6-1AF4FBB07181}">
      <dgm:prSet/>
      <dgm:spPr/>
      <dgm:t>
        <a:bodyPr/>
        <a:lstStyle/>
        <a:p>
          <a:endParaRPr lang="en-US"/>
        </a:p>
      </dgm:t>
    </dgm:pt>
    <dgm:pt modelId="{FF95F9A8-00DB-49D0-B92B-350DA2CD3CDE}" type="sibTrans" cxnId="{7D62C1BA-8DEC-4009-96A6-1AF4FBB07181}">
      <dgm:prSet/>
      <dgm:spPr/>
      <dgm:t>
        <a:bodyPr/>
        <a:lstStyle/>
        <a:p>
          <a:endParaRPr lang="en-US"/>
        </a:p>
      </dgm:t>
    </dgm:pt>
    <dgm:pt modelId="{284B2727-A58E-494A-8E1E-AAE191E5D8E0}">
      <dgm:prSet phldrT="[Text]"/>
      <dgm:spPr/>
      <dgm:t>
        <a:bodyPr/>
        <a:lstStyle/>
        <a:p>
          <a:r>
            <a:rPr lang="da-DK" dirty="0" smtClean="0">
              <a:solidFill>
                <a:sysClr val="windowText" lastClr="000000"/>
              </a:solidFill>
              <a:latin typeface="Calibri" charset="0"/>
              <a:cs typeface="ＭＳ Ｐゴシック" charset="-128"/>
            </a:rPr>
            <a:t>Provide direction on external marketing impacts and internal branding to reflect the new values</a:t>
          </a:r>
          <a:endParaRPr lang="en-US" dirty="0"/>
        </a:p>
      </dgm:t>
    </dgm:pt>
    <dgm:pt modelId="{C2DA6014-7C2E-45F8-8924-EA88A9D3725C}" type="parTrans" cxnId="{EC38AEF6-4E34-4622-9C53-E631E04D00B1}">
      <dgm:prSet/>
      <dgm:spPr/>
      <dgm:t>
        <a:bodyPr/>
        <a:lstStyle/>
        <a:p>
          <a:endParaRPr lang="en-US"/>
        </a:p>
      </dgm:t>
    </dgm:pt>
    <dgm:pt modelId="{4C7C9C77-8FDE-4BBE-8A0C-90C4C28A3894}" type="sibTrans" cxnId="{EC38AEF6-4E34-4622-9C53-E631E04D00B1}">
      <dgm:prSet/>
      <dgm:spPr/>
      <dgm:t>
        <a:bodyPr/>
        <a:lstStyle/>
        <a:p>
          <a:endParaRPr lang="en-US"/>
        </a:p>
      </dgm:t>
    </dgm:pt>
    <dgm:pt modelId="{103FF3D3-5227-4C7B-9E5D-8AEB2557E575}">
      <dgm:prSet phldrT="[Text]"/>
      <dgm:spPr/>
      <dgm:t>
        <a:bodyPr/>
        <a:lstStyle/>
        <a:p>
          <a:r>
            <a:rPr lang="da-DK" dirty="0" smtClean="0">
              <a:solidFill>
                <a:sysClr val="windowText" lastClr="000000"/>
              </a:solidFill>
              <a:latin typeface="Calibri" charset="0"/>
              <a:cs typeface="ＭＳ Ｐゴシック" charset="-128"/>
            </a:rPr>
            <a:t>Identify those aspects of our building and facilities which are affected by the new values</a:t>
          </a:r>
          <a:endParaRPr lang="en-US" dirty="0"/>
        </a:p>
      </dgm:t>
    </dgm:pt>
    <dgm:pt modelId="{E529A2EC-AFB0-4959-86CF-8ABA37079921}" type="parTrans" cxnId="{C3DC4636-A52F-4BB1-970C-E3519EECC80F}">
      <dgm:prSet/>
      <dgm:spPr/>
      <dgm:t>
        <a:bodyPr/>
        <a:lstStyle/>
        <a:p>
          <a:endParaRPr lang="en-US"/>
        </a:p>
      </dgm:t>
    </dgm:pt>
    <dgm:pt modelId="{85E487B7-72D9-43C8-89CC-93675DEDE418}" type="sibTrans" cxnId="{C3DC4636-A52F-4BB1-970C-E3519EECC80F}">
      <dgm:prSet/>
      <dgm:spPr/>
      <dgm:t>
        <a:bodyPr/>
        <a:lstStyle/>
        <a:p>
          <a:endParaRPr lang="en-US"/>
        </a:p>
      </dgm:t>
    </dgm:pt>
    <dgm:pt modelId="{423DDCF7-E4C0-47D8-8FC4-DEF76EC99726}" type="pres">
      <dgm:prSet presAssocID="{C3C71E5F-37E4-4C6B-8AD4-5339E31B584D}" presName="Name0" presStyleCnt="0">
        <dgm:presLayoutVars>
          <dgm:dir/>
          <dgm:animLvl val="lvl"/>
          <dgm:resizeHandles val="exact"/>
        </dgm:presLayoutVars>
      </dgm:prSet>
      <dgm:spPr/>
      <dgm:t>
        <a:bodyPr/>
        <a:lstStyle/>
        <a:p>
          <a:endParaRPr lang="en-US"/>
        </a:p>
      </dgm:t>
    </dgm:pt>
    <dgm:pt modelId="{8ED99539-2382-493C-90E7-4A31971C7C2D}" type="pres">
      <dgm:prSet presAssocID="{0407CFA0-E37C-4E5F-9489-86BC635FFF65}" presName="linNode" presStyleCnt="0"/>
      <dgm:spPr/>
    </dgm:pt>
    <dgm:pt modelId="{FF1689E6-091A-45B6-9DBF-FE0F5EE8E24E}" type="pres">
      <dgm:prSet presAssocID="{0407CFA0-E37C-4E5F-9489-86BC635FFF65}" presName="parentText" presStyleLbl="node1" presStyleIdx="0" presStyleCnt="5">
        <dgm:presLayoutVars>
          <dgm:chMax val="1"/>
          <dgm:bulletEnabled val="1"/>
        </dgm:presLayoutVars>
      </dgm:prSet>
      <dgm:spPr/>
      <dgm:t>
        <a:bodyPr/>
        <a:lstStyle/>
        <a:p>
          <a:endParaRPr lang="en-US"/>
        </a:p>
      </dgm:t>
    </dgm:pt>
    <dgm:pt modelId="{5D2667EA-6509-4BD3-AF28-5A296200BBE3}" type="pres">
      <dgm:prSet presAssocID="{0407CFA0-E37C-4E5F-9489-86BC635FFF65}" presName="descendantText" presStyleLbl="alignAccFollowNode1" presStyleIdx="0" presStyleCnt="5">
        <dgm:presLayoutVars>
          <dgm:bulletEnabled val="1"/>
        </dgm:presLayoutVars>
      </dgm:prSet>
      <dgm:spPr/>
      <dgm:t>
        <a:bodyPr/>
        <a:lstStyle/>
        <a:p>
          <a:endParaRPr lang="en-US"/>
        </a:p>
      </dgm:t>
    </dgm:pt>
    <dgm:pt modelId="{79A1EC5D-4BBA-4B92-8883-B31381E4480F}" type="pres">
      <dgm:prSet presAssocID="{EDC37AA7-A486-482C-91BC-21BB3FDAD96F}" presName="sp" presStyleCnt="0"/>
      <dgm:spPr/>
    </dgm:pt>
    <dgm:pt modelId="{4DA4359E-157B-4BD9-9F0C-4F6FC1D6DADE}" type="pres">
      <dgm:prSet presAssocID="{77639BE5-69D8-49FB-992A-FA629C804A35}" presName="linNode" presStyleCnt="0"/>
      <dgm:spPr/>
    </dgm:pt>
    <dgm:pt modelId="{0E9D73C7-9AAE-4496-9BF3-BFB68515A38F}" type="pres">
      <dgm:prSet presAssocID="{77639BE5-69D8-49FB-992A-FA629C804A35}" presName="parentText" presStyleLbl="node1" presStyleIdx="1" presStyleCnt="5">
        <dgm:presLayoutVars>
          <dgm:chMax val="1"/>
          <dgm:bulletEnabled val="1"/>
        </dgm:presLayoutVars>
      </dgm:prSet>
      <dgm:spPr/>
      <dgm:t>
        <a:bodyPr/>
        <a:lstStyle/>
        <a:p>
          <a:endParaRPr lang="en-US"/>
        </a:p>
      </dgm:t>
    </dgm:pt>
    <dgm:pt modelId="{A85F95EF-7751-4C6C-9CA6-EC258CA0D2E8}" type="pres">
      <dgm:prSet presAssocID="{77639BE5-69D8-49FB-992A-FA629C804A35}" presName="descendantText" presStyleLbl="alignAccFollowNode1" presStyleIdx="1" presStyleCnt="5">
        <dgm:presLayoutVars>
          <dgm:bulletEnabled val="1"/>
        </dgm:presLayoutVars>
      </dgm:prSet>
      <dgm:spPr/>
      <dgm:t>
        <a:bodyPr/>
        <a:lstStyle/>
        <a:p>
          <a:endParaRPr lang="en-US"/>
        </a:p>
      </dgm:t>
    </dgm:pt>
    <dgm:pt modelId="{E6796744-19A9-4B10-A634-366BCCB67DB1}" type="pres">
      <dgm:prSet presAssocID="{0F474043-573E-4A70-9F1C-F6075CE4F442}" presName="sp" presStyleCnt="0"/>
      <dgm:spPr/>
    </dgm:pt>
    <dgm:pt modelId="{33B3E421-036E-465F-8632-CF91ECA8C136}" type="pres">
      <dgm:prSet presAssocID="{C6F2BFE0-0F27-43AD-9983-45A14A6879C6}" presName="linNode" presStyleCnt="0"/>
      <dgm:spPr/>
    </dgm:pt>
    <dgm:pt modelId="{C160A5A1-7394-4507-B12F-E04770FFAE1F}" type="pres">
      <dgm:prSet presAssocID="{C6F2BFE0-0F27-43AD-9983-45A14A6879C6}" presName="parentText" presStyleLbl="node1" presStyleIdx="2" presStyleCnt="5">
        <dgm:presLayoutVars>
          <dgm:chMax val="1"/>
          <dgm:bulletEnabled val="1"/>
        </dgm:presLayoutVars>
      </dgm:prSet>
      <dgm:spPr/>
      <dgm:t>
        <a:bodyPr/>
        <a:lstStyle/>
        <a:p>
          <a:endParaRPr lang="en-US"/>
        </a:p>
      </dgm:t>
    </dgm:pt>
    <dgm:pt modelId="{EB284E16-EC8D-4592-B53D-D1F09DDE4725}" type="pres">
      <dgm:prSet presAssocID="{C6F2BFE0-0F27-43AD-9983-45A14A6879C6}" presName="descendantText" presStyleLbl="alignAccFollowNode1" presStyleIdx="2" presStyleCnt="5">
        <dgm:presLayoutVars>
          <dgm:bulletEnabled val="1"/>
        </dgm:presLayoutVars>
      </dgm:prSet>
      <dgm:spPr/>
      <dgm:t>
        <a:bodyPr/>
        <a:lstStyle/>
        <a:p>
          <a:endParaRPr lang="en-US"/>
        </a:p>
      </dgm:t>
    </dgm:pt>
    <dgm:pt modelId="{67807DF4-286C-46C0-96C1-7E68E4E08476}" type="pres">
      <dgm:prSet presAssocID="{49AD4335-9665-47D6-BA13-6FBF8023F26F}" presName="sp" presStyleCnt="0"/>
      <dgm:spPr/>
    </dgm:pt>
    <dgm:pt modelId="{A55C57BD-9B97-45B9-873D-F1377367F47E}" type="pres">
      <dgm:prSet presAssocID="{79957D35-9310-49E1-A015-85195783A0D7}" presName="linNode" presStyleCnt="0"/>
      <dgm:spPr/>
    </dgm:pt>
    <dgm:pt modelId="{BFBA919A-66BA-4B6A-B3AA-7B8C59591F3D}" type="pres">
      <dgm:prSet presAssocID="{79957D35-9310-49E1-A015-85195783A0D7}" presName="parentText" presStyleLbl="node1" presStyleIdx="3" presStyleCnt="5">
        <dgm:presLayoutVars>
          <dgm:chMax val="1"/>
          <dgm:bulletEnabled val="1"/>
        </dgm:presLayoutVars>
      </dgm:prSet>
      <dgm:spPr/>
      <dgm:t>
        <a:bodyPr/>
        <a:lstStyle/>
        <a:p>
          <a:endParaRPr lang="en-US"/>
        </a:p>
      </dgm:t>
    </dgm:pt>
    <dgm:pt modelId="{9844AAAF-F75E-4676-84B2-0C716C80BFA5}" type="pres">
      <dgm:prSet presAssocID="{79957D35-9310-49E1-A015-85195783A0D7}" presName="descendantText" presStyleLbl="alignAccFollowNode1" presStyleIdx="3" presStyleCnt="5">
        <dgm:presLayoutVars>
          <dgm:bulletEnabled val="1"/>
        </dgm:presLayoutVars>
      </dgm:prSet>
      <dgm:spPr/>
      <dgm:t>
        <a:bodyPr/>
        <a:lstStyle/>
        <a:p>
          <a:endParaRPr lang="en-US"/>
        </a:p>
      </dgm:t>
    </dgm:pt>
    <dgm:pt modelId="{535BF0B8-0EB6-4C68-944A-F344F519AEF3}" type="pres">
      <dgm:prSet presAssocID="{C80EE860-E5B1-43B2-A509-DC42F7F879D2}" presName="sp" presStyleCnt="0"/>
      <dgm:spPr/>
    </dgm:pt>
    <dgm:pt modelId="{44F53FB7-BA90-48B9-816E-DCAD795730B2}" type="pres">
      <dgm:prSet presAssocID="{EE97BB45-CD00-44A6-AC5C-4D222C8F5D43}" presName="linNode" presStyleCnt="0"/>
      <dgm:spPr/>
    </dgm:pt>
    <dgm:pt modelId="{5DCA2C35-B6D0-44D9-9FA5-1D7FCDFEF125}" type="pres">
      <dgm:prSet presAssocID="{EE97BB45-CD00-44A6-AC5C-4D222C8F5D43}" presName="parentText" presStyleLbl="node1" presStyleIdx="4" presStyleCnt="5">
        <dgm:presLayoutVars>
          <dgm:chMax val="1"/>
          <dgm:bulletEnabled val="1"/>
        </dgm:presLayoutVars>
      </dgm:prSet>
      <dgm:spPr/>
      <dgm:t>
        <a:bodyPr/>
        <a:lstStyle/>
        <a:p>
          <a:endParaRPr lang="en-US"/>
        </a:p>
      </dgm:t>
    </dgm:pt>
    <dgm:pt modelId="{5CFB6788-9129-48C5-836D-8DF8CC150123}" type="pres">
      <dgm:prSet presAssocID="{EE97BB45-CD00-44A6-AC5C-4D222C8F5D43}" presName="descendantText" presStyleLbl="alignAccFollowNode1" presStyleIdx="4" presStyleCnt="5">
        <dgm:presLayoutVars>
          <dgm:bulletEnabled val="1"/>
        </dgm:presLayoutVars>
      </dgm:prSet>
      <dgm:spPr/>
      <dgm:t>
        <a:bodyPr/>
        <a:lstStyle/>
        <a:p>
          <a:endParaRPr lang="en-US"/>
        </a:p>
      </dgm:t>
    </dgm:pt>
  </dgm:ptLst>
  <dgm:cxnLst>
    <dgm:cxn modelId="{83F78F2E-1401-40F3-ADF9-A4F101405025}" type="presOf" srcId="{C6F2BFE0-0F27-43AD-9983-45A14A6879C6}" destId="{C160A5A1-7394-4507-B12F-E04770FFAE1F}" srcOrd="0" destOrd="0" presId="urn:microsoft.com/office/officeart/2005/8/layout/vList5"/>
    <dgm:cxn modelId="{B1A8046C-6EF5-4059-83E3-3AA89092C6A8}" type="presOf" srcId="{284B2727-A58E-494A-8E1E-AAE191E5D8E0}" destId="{9844AAAF-F75E-4676-84B2-0C716C80BFA5}" srcOrd="0" destOrd="0" presId="urn:microsoft.com/office/officeart/2005/8/layout/vList5"/>
    <dgm:cxn modelId="{ED1AD41C-7A34-4F42-981C-5A157205DEDF}" type="presOf" srcId="{1A656B5E-ABF6-425F-A30B-E0F5808C2062}" destId="{A85F95EF-7751-4C6C-9CA6-EC258CA0D2E8}" srcOrd="0" destOrd="0" presId="urn:microsoft.com/office/officeart/2005/8/layout/vList5"/>
    <dgm:cxn modelId="{13D7EA6D-E470-462E-AA80-953FED7BB2BC}" srcId="{C3C71E5F-37E4-4C6B-8AD4-5339E31B584D}" destId="{C6F2BFE0-0F27-43AD-9983-45A14A6879C6}" srcOrd="2" destOrd="0" parTransId="{8F7F8AD1-5425-43CF-932D-CE92F77240A3}" sibTransId="{49AD4335-9665-47D6-BA13-6FBF8023F26F}"/>
    <dgm:cxn modelId="{08D95DF9-A478-41A4-A1F6-461ECB17D54F}" srcId="{77639BE5-69D8-49FB-992A-FA629C804A35}" destId="{1A656B5E-ABF6-425F-A30B-E0F5808C2062}" srcOrd="0" destOrd="0" parTransId="{C400F8B2-A347-4899-8AEA-5F0A14BEB0BF}" sibTransId="{011C6C1E-2251-43AF-88DF-CADAB518D684}"/>
    <dgm:cxn modelId="{C3DC4636-A52F-4BB1-970C-E3519EECC80F}" srcId="{EE97BB45-CD00-44A6-AC5C-4D222C8F5D43}" destId="{103FF3D3-5227-4C7B-9E5D-8AEB2557E575}" srcOrd="0" destOrd="0" parTransId="{E529A2EC-AFB0-4959-86CF-8ABA37079921}" sibTransId="{85E487B7-72D9-43C8-89CC-93675DEDE418}"/>
    <dgm:cxn modelId="{CBB2AEED-5BB9-4DBE-8002-E5C7C102D38B}" type="presOf" srcId="{EE97BB45-CD00-44A6-AC5C-4D222C8F5D43}" destId="{5DCA2C35-B6D0-44D9-9FA5-1D7FCDFEF125}" srcOrd="0" destOrd="0" presId="urn:microsoft.com/office/officeart/2005/8/layout/vList5"/>
    <dgm:cxn modelId="{7D62C1BA-8DEC-4009-96A6-1AF4FBB07181}" srcId="{C3C71E5F-37E4-4C6B-8AD4-5339E31B584D}" destId="{EE97BB45-CD00-44A6-AC5C-4D222C8F5D43}" srcOrd="4" destOrd="0" parTransId="{E5E4F7D9-E6FB-446C-9C9F-795C1A5D83D2}" sibTransId="{FF95F9A8-00DB-49D0-B92B-350DA2CD3CDE}"/>
    <dgm:cxn modelId="{CAC10709-D430-4F13-B88B-1B1A6A23AD47}" srcId="{C6F2BFE0-0F27-43AD-9983-45A14A6879C6}" destId="{BC28EAD4-3B7D-4480-AE9F-A6C94B6EF72A}" srcOrd="0" destOrd="0" parTransId="{BA45AB23-B80D-4035-8E2E-88587DBDDFC2}" sibTransId="{435943D3-DBE5-4529-9A1B-01B11A35AC96}"/>
    <dgm:cxn modelId="{4A57012B-E785-46C7-82F3-A129458DB3AA}" type="presOf" srcId="{D6F611A3-D1FA-4DCB-9BC4-430D47D71306}" destId="{5D2667EA-6509-4BD3-AF28-5A296200BBE3}" srcOrd="0" destOrd="0" presId="urn:microsoft.com/office/officeart/2005/8/layout/vList5"/>
    <dgm:cxn modelId="{DBA7A7E6-2EA4-4AF1-92C4-63985DA1B54B}" srcId="{C3C71E5F-37E4-4C6B-8AD4-5339E31B584D}" destId="{77639BE5-69D8-49FB-992A-FA629C804A35}" srcOrd="1" destOrd="0" parTransId="{D345C57C-4620-4EA4-824A-525DFC17E2DD}" sibTransId="{0F474043-573E-4A70-9F1C-F6075CE4F442}"/>
    <dgm:cxn modelId="{65C7788D-C9B5-4E69-8184-84534BA7129C}" type="presOf" srcId="{103FF3D3-5227-4C7B-9E5D-8AEB2557E575}" destId="{5CFB6788-9129-48C5-836D-8DF8CC150123}" srcOrd="0" destOrd="0" presId="urn:microsoft.com/office/officeart/2005/8/layout/vList5"/>
    <dgm:cxn modelId="{B9E8F34A-41A3-415B-8DA5-9E826624B317}" type="presOf" srcId="{0407CFA0-E37C-4E5F-9489-86BC635FFF65}" destId="{FF1689E6-091A-45B6-9DBF-FE0F5EE8E24E}" srcOrd="0" destOrd="0" presId="urn:microsoft.com/office/officeart/2005/8/layout/vList5"/>
    <dgm:cxn modelId="{5C5124A9-AD6E-4343-90D5-C2C34EB8B019}" srcId="{C3C71E5F-37E4-4C6B-8AD4-5339E31B584D}" destId="{79957D35-9310-49E1-A015-85195783A0D7}" srcOrd="3" destOrd="0" parTransId="{E6148894-344F-4957-A8DF-75963FA9D109}" sibTransId="{C80EE860-E5B1-43B2-A509-DC42F7F879D2}"/>
    <dgm:cxn modelId="{C7AD7A0E-A17E-4F77-8E0D-5FCD64A0084A}" srcId="{C3C71E5F-37E4-4C6B-8AD4-5339E31B584D}" destId="{0407CFA0-E37C-4E5F-9489-86BC635FFF65}" srcOrd="0" destOrd="0" parTransId="{F3B18C87-0561-477F-ACE7-D08AB559094E}" sibTransId="{EDC37AA7-A486-482C-91BC-21BB3FDAD96F}"/>
    <dgm:cxn modelId="{E10056CA-BE51-4673-A697-A996611A9CD2}" type="presOf" srcId="{77639BE5-69D8-49FB-992A-FA629C804A35}" destId="{0E9D73C7-9AAE-4496-9BF3-BFB68515A38F}" srcOrd="0" destOrd="0" presId="urn:microsoft.com/office/officeart/2005/8/layout/vList5"/>
    <dgm:cxn modelId="{87F2FB5B-9D4D-419D-B338-0B25FE4B2F27}" type="presOf" srcId="{C3C71E5F-37E4-4C6B-8AD4-5339E31B584D}" destId="{423DDCF7-E4C0-47D8-8FC4-DEF76EC99726}" srcOrd="0" destOrd="0" presId="urn:microsoft.com/office/officeart/2005/8/layout/vList5"/>
    <dgm:cxn modelId="{AE34B854-BE86-4191-B8DC-C967E1E5D4B1}" type="presOf" srcId="{BC28EAD4-3B7D-4480-AE9F-A6C94B6EF72A}" destId="{EB284E16-EC8D-4592-B53D-D1F09DDE4725}" srcOrd="0" destOrd="0" presId="urn:microsoft.com/office/officeart/2005/8/layout/vList5"/>
    <dgm:cxn modelId="{5E70B262-A374-41F1-A961-786C13BE59D1}" srcId="{0407CFA0-E37C-4E5F-9489-86BC635FFF65}" destId="{D6F611A3-D1FA-4DCB-9BC4-430D47D71306}" srcOrd="0" destOrd="0" parTransId="{749925C5-02CE-4D18-9BA7-BC60BF4B0373}" sibTransId="{B0A6D64C-87E0-4368-9758-25A87ABE3578}"/>
    <dgm:cxn modelId="{EC38AEF6-4E34-4622-9C53-E631E04D00B1}" srcId="{79957D35-9310-49E1-A015-85195783A0D7}" destId="{284B2727-A58E-494A-8E1E-AAE191E5D8E0}" srcOrd="0" destOrd="0" parTransId="{C2DA6014-7C2E-45F8-8924-EA88A9D3725C}" sibTransId="{4C7C9C77-8FDE-4BBE-8A0C-90C4C28A3894}"/>
    <dgm:cxn modelId="{E78D17FE-A2D3-44A8-AB99-6F4BFC48D983}" type="presOf" srcId="{79957D35-9310-49E1-A015-85195783A0D7}" destId="{BFBA919A-66BA-4B6A-B3AA-7B8C59591F3D}" srcOrd="0" destOrd="0" presId="urn:microsoft.com/office/officeart/2005/8/layout/vList5"/>
    <dgm:cxn modelId="{170A0E87-3EF0-4E48-8F7B-1492C59722DA}" type="presParOf" srcId="{423DDCF7-E4C0-47D8-8FC4-DEF76EC99726}" destId="{8ED99539-2382-493C-90E7-4A31971C7C2D}" srcOrd="0" destOrd="0" presId="urn:microsoft.com/office/officeart/2005/8/layout/vList5"/>
    <dgm:cxn modelId="{580366E6-53DD-43FD-8A10-61AAC84D47A0}" type="presParOf" srcId="{8ED99539-2382-493C-90E7-4A31971C7C2D}" destId="{FF1689E6-091A-45B6-9DBF-FE0F5EE8E24E}" srcOrd="0" destOrd="0" presId="urn:microsoft.com/office/officeart/2005/8/layout/vList5"/>
    <dgm:cxn modelId="{DC9B2C88-EE75-4B63-9BA8-27DB5A38314A}" type="presParOf" srcId="{8ED99539-2382-493C-90E7-4A31971C7C2D}" destId="{5D2667EA-6509-4BD3-AF28-5A296200BBE3}" srcOrd="1" destOrd="0" presId="urn:microsoft.com/office/officeart/2005/8/layout/vList5"/>
    <dgm:cxn modelId="{DF4BE614-F999-4445-9104-CA81FC5F4687}" type="presParOf" srcId="{423DDCF7-E4C0-47D8-8FC4-DEF76EC99726}" destId="{79A1EC5D-4BBA-4B92-8883-B31381E4480F}" srcOrd="1" destOrd="0" presId="urn:microsoft.com/office/officeart/2005/8/layout/vList5"/>
    <dgm:cxn modelId="{9074F105-AEC3-48EC-86D8-94E983F7062C}" type="presParOf" srcId="{423DDCF7-E4C0-47D8-8FC4-DEF76EC99726}" destId="{4DA4359E-157B-4BD9-9F0C-4F6FC1D6DADE}" srcOrd="2" destOrd="0" presId="urn:microsoft.com/office/officeart/2005/8/layout/vList5"/>
    <dgm:cxn modelId="{88E91F39-C054-48FD-8E86-BF4FE568A785}" type="presParOf" srcId="{4DA4359E-157B-4BD9-9F0C-4F6FC1D6DADE}" destId="{0E9D73C7-9AAE-4496-9BF3-BFB68515A38F}" srcOrd="0" destOrd="0" presId="urn:microsoft.com/office/officeart/2005/8/layout/vList5"/>
    <dgm:cxn modelId="{96CCE25D-F6E2-4E99-BDB4-0788BA143739}" type="presParOf" srcId="{4DA4359E-157B-4BD9-9F0C-4F6FC1D6DADE}" destId="{A85F95EF-7751-4C6C-9CA6-EC258CA0D2E8}" srcOrd="1" destOrd="0" presId="urn:microsoft.com/office/officeart/2005/8/layout/vList5"/>
    <dgm:cxn modelId="{DE114673-591F-40FF-968E-1354EE9ACDB9}" type="presParOf" srcId="{423DDCF7-E4C0-47D8-8FC4-DEF76EC99726}" destId="{E6796744-19A9-4B10-A634-366BCCB67DB1}" srcOrd="3" destOrd="0" presId="urn:microsoft.com/office/officeart/2005/8/layout/vList5"/>
    <dgm:cxn modelId="{BC1A83DA-4B34-4E95-A9C3-4093CDFFC949}" type="presParOf" srcId="{423DDCF7-E4C0-47D8-8FC4-DEF76EC99726}" destId="{33B3E421-036E-465F-8632-CF91ECA8C136}" srcOrd="4" destOrd="0" presId="urn:microsoft.com/office/officeart/2005/8/layout/vList5"/>
    <dgm:cxn modelId="{954D680C-65AD-43F8-BAAB-C932BDC2F944}" type="presParOf" srcId="{33B3E421-036E-465F-8632-CF91ECA8C136}" destId="{C160A5A1-7394-4507-B12F-E04770FFAE1F}" srcOrd="0" destOrd="0" presId="urn:microsoft.com/office/officeart/2005/8/layout/vList5"/>
    <dgm:cxn modelId="{EF0CAB52-38AC-45CD-A41F-1DE201292216}" type="presParOf" srcId="{33B3E421-036E-465F-8632-CF91ECA8C136}" destId="{EB284E16-EC8D-4592-B53D-D1F09DDE4725}" srcOrd="1" destOrd="0" presId="urn:microsoft.com/office/officeart/2005/8/layout/vList5"/>
    <dgm:cxn modelId="{AA62A0C9-B2EE-4E1C-A41C-8237A903165D}" type="presParOf" srcId="{423DDCF7-E4C0-47D8-8FC4-DEF76EC99726}" destId="{67807DF4-286C-46C0-96C1-7E68E4E08476}" srcOrd="5" destOrd="0" presId="urn:microsoft.com/office/officeart/2005/8/layout/vList5"/>
    <dgm:cxn modelId="{2DDC00AB-0690-4034-BA0A-2271049BBED3}" type="presParOf" srcId="{423DDCF7-E4C0-47D8-8FC4-DEF76EC99726}" destId="{A55C57BD-9B97-45B9-873D-F1377367F47E}" srcOrd="6" destOrd="0" presId="urn:microsoft.com/office/officeart/2005/8/layout/vList5"/>
    <dgm:cxn modelId="{2D27E1DE-9214-4FFB-89E0-AB586CB06CC2}" type="presParOf" srcId="{A55C57BD-9B97-45B9-873D-F1377367F47E}" destId="{BFBA919A-66BA-4B6A-B3AA-7B8C59591F3D}" srcOrd="0" destOrd="0" presId="urn:microsoft.com/office/officeart/2005/8/layout/vList5"/>
    <dgm:cxn modelId="{EA46652F-6531-4F9D-9920-B7E819C09FF6}" type="presParOf" srcId="{A55C57BD-9B97-45B9-873D-F1377367F47E}" destId="{9844AAAF-F75E-4676-84B2-0C716C80BFA5}" srcOrd="1" destOrd="0" presId="urn:microsoft.com/office/officeart/2005/8/layout/vList5"/>
    <dgm:cxn modelId="{E377D200-806F-47A2-8B5C-B3D225410698}" type="presParOf" srcId="{423DDCF7-E4C0-47D8-8FC4-DEF76EC99726}" destId="{535BF0B8-0EB6-4C68-944A-F344F519AEF3}" srcOrd="7" destOrd="0" presId="urn:microsoft.com/office/officeart/2005/8/layout/vList5"/>
    <dgm:cxn modelId="{825DEFDF-4FC5-449A-9F37-BD871837B3D4}" type="presParOf" srcId="{423DDCF7-E4C0-47D8-8FC4-DEF76EC99726}" destId="{44F53FB7-BA90-48B9-816E-DCAD795730B2}" srcOrd="8" destOrd="0" presId="urn:microsoft.com/office/officeart/2005/8/layout/vList5"/>
    <dgm:cxn modelId="{044A4BB7-6E51-4221-AFA0-9CF45AD36485}" type="presParOf" srcId="{44F53FB7-BA90-48B9-816E-DCAD795730B2}" destId="{5DCA2C35-B6D0-44D9-9FA5-1D7FCDFEF125}" srcOrd="0" destOrd="0" presId="urn:microsoft.com/office/officeart/2005/8/layout/vList5"/>
    <dgm:cxn modelId="{B1420F2F-5F1D-46FE-9800-2B17F84A6347}" type="presParOf" srcId="{44F53FB7-BA90-48B9-816E-DCAD795730B2}" destId="{5CFB6788-9129-48C5-836D-8DF8CC15012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E5C293-C5B7-49E0-9F1D-3AD0B4417124}" type="doc">
      <dgm:prSet loTypeId="urn:microsoft.com/office/officeart/2005/8/layout/process1" loCatId="process" qsTypeId="urn:microsoft.com/office/officeart/2005/8/quickstyle/simple1" qsCatId="simple" csTypeId="urn:microsoft.com/office/officeart/2005/8/colors/accent1_2" csCatId="accent1" phldr="1"/>
      <dgm:spPr/>
    </dgm:pt>
    <dgm:pt modelId="{F49D5014-5AEB-4CE0-A1B8-69990860D8F1}">
      <dgm:prSet phldrT="[Text]" custT="1"/>
      <dgm:spPr/>
      <dgm:t>
        <a:bodyPr/>
        <a:lstStyle/>
        <a:p>
          <a:r>
            <a:rPr lang="en-US" sz="1800" dirty="0" smtClean="0"/>
            <a:t>Building / acquiring franchise</a:t>
          </a:r>
          <a:endParaRPr lang="en-US" sz="1800" dirty="0"/>
        </a:p>
      </dgm:t>
    </dgm:pt>
    <dgm:pt modelId="{0C9A3C62-EED6-4420-9D1C-D4714A81DE1B}" type="parTrans" cxnId="{728D4D1B-791F-44F7-8C9A-01F084A6F415}">
      <dgm:prSet/>
      <dgm:spPr/>
      <dgm:t>
        <a:bodyPr/>
        <a:lstStyle/>
        <a:p>
          <a:endParaRPr lang="en-US" sz="1800"/>
        </a:p>
      </dgm:t>
    </dgm:pt>
    <dgm:pt modelId="{F002163D-5ABA-45F1-9C8E-89F44A56356A}" type="sibTrans" cxnId="{728D4D1B-791F-44F7-8C9A-01F084A6F415}">
      <dgm:prSet custT="1"/>
      <dgm:spPr>
        <a:noFill/>
        <a:ln w="28575">
          <a:solidFill>
            <a:srgbClr val="4193D7"/>
          </a:solidFill>
        </a:ln>
      </dgm:spPr>
      <dgm:t>
        <a:bodyPr/>
        <a:lstStyle/>
        <a:p>
          <a:endParaRPr lang="en-US" sz="1800"/>
        </a:p>
      </dgm:t>
    </dgm:pt>
    <dgm:pt modelId="{8497890C-F07C-4E35-88E2-65958A8C36A2}">
      <dgm:prSet phldrT="[Text]" custT="1"/>
      <dgm:spPr/>
      <dgm:t>
        <a:bodyPr/>
        <a:lstStyle/>
        <a:p>
          <a:r>
            <a:rPr lang="en-US" sz="1800" dirty="0" smtClean="0"/>
            <a:t>Operating the Franchise</a:t>
          </a:r>
          <a:endParaRPr lang="en-US" sz="1800" dirty="0"/>
        </a:p>
      </dgm:t>
    </dgm:pt>
    <dgm:pt modelId="{917D358F-E009-4CF3-AEF3-79D7D146E1F5}" type="parTrans" cxnId="{68929957-1541-4BE7-879C-4C234D612491}">
      <dgm:prSet/>
      <dgm:spPr/>
      <dgm:t>
        <a:bodyPr/>
        <a:lstStyle/>
        <a:p>
          <a:endParaRPr lang="en-US" sz="1800"/>
        </a:p>
      </dgm:t>
    </dgm:pt>
    <dgm:pt modelId="{EB655B11-18E1-47C2-A814-BF0D281E8B7E}" type="sibTrans" cxnId="{68929957-1541-4BE7-879C-4C234D612491}">
      <dgm:prSet/>
      <dgm:spPr/>
      <dgm:t>
        <a:bodyPr/>
        <a:lstStyle/>
        <a:p>
          <a:endParaRPr lang="en-US" sz="1800"/>
        </a:p>
      </dgm:t>
    </dgm:pt>
    <dgm:pt modelId="{70FA6C23-C22B-41F3-8F22-ECDB23752D60}" type="pres">
      <dgm:prSet presAssocID="{5EE5C293-C5B7-49E0-9F1D-3AD0B4417124}" presName="Name0" presStyleCnt="0">
        <dgm:presLayoutVars>
          <dgm:dir/>
          <dgm:resizeHandles val="exact"/>
        </dgm:presLayoutVars>
      </dgm:prSet>
      <dgm:spPr/>
    </dgm:pt>
    <dgm:pt modelId="{7239AE30-9160-4A4C-A7D6-5168DD9EE2AB}" type="pres">
      <dgm:prSet presAssocID="{F49D5014-5AEB-4CE0-A1B8-69990860D8F1}" presName="node" presStyleLbl="node1" presStyleIdx="0" presStyleCnt="2">
        <dgm:presLayoutVars>
          <dgm:bulletEnabled val="1"/>
        </dgm:presLayoutVars>
      </dgm:prSet>
      <dgm:spPr/>
      <dgm:t>
        <a:bodyPr/>
        <a:lstStyle/>
        <a:p>
          <a:endParaRPr lang="en-US"/>
        </a:p>
      </dgm:t>
    </dgm:pt>
    <dgm:pt modelId="{B6702D24-0F6C-4CF1-BC4C-9315BD4B6229}" type="pres">
      <dgm:prSet presAssocID="{F002163D-5ABA-45F1-9C8E-89F44A56356A}" presName="sibTrans" presStyleLbl="sibTrans2D1" presStyleIdx="0" presStyleCnt="1"/>
      <dgm:spPr/>
      <dgm:t>
        <a:bodyPr/>
        <a:lstStyle/>
        <a:p>
          <a:endParaRPr lang="en-US"/>
        </a:p>
      </dgm:t>
    </dgm:pt>
    <dgm:pt modelId="{F02C828A-B083-4BA6-A68B-83CEE5EFA0C7}" type="pres">
      <dgm:prSet presAssocID="{F002163D-5ABA-45F1-9C8E-89F44A56356A}" presName="connectorText" presStyleLbl="sibTrans2D1" presStyleIdx="0" presStyleCnt="1"/>
      <dgm:spPr/>
      <dgm:t>
        <a:bodyPr/>
        <a:lstStyle/>
        <a:p>
          <a:endParaRPr lang="en-US"/>
        </a:p>
      </dgm:t>
    </dgm:pt>
    <dgm:pt modelId="{2DFE7DB6-1168-44FF-B7CF-9B6824414DB3}" type="pres">
      <dgm:prSet presAssocID="{8497890C-F07C-4E35-88E2-65958A8C36A2}" presName="node" presStyleLbl="node1" presStyleIdx="1" presStyleCnt="2">
        <dgm:presLayoutVars>
          <dgm:bulletEnabled val="1"/>
        </dgm:presLayoutVars>
      </dgm:prSet>
      <dgm:spPr/>
      <dgm:t>
        <a:bodyPr/>
        <a:lstStyle/>
        <a:p>
          <a:endParaRPr lang="en-US"/>
        </a:p>
      </dgm:t>
    </dgm:pt>
  </dgm:ptLst>
  <dgm:cxnLst>
    <dgm:cxn modelId="{90153B8A-B98D-4BF7-BE8F-68767D580D18}" type="presOf" srcId="{F002163D-5ABA-45F1-9C8E-89F44A56356A}" destId="{F02C828A-B083-4BA6-A68B-83CEE5EFA0C7}" srcOrd="1" destOrd="0" presId="urn:microsoft.com/office/officeart/2005/8/layout/process1"/>
    <dgm:cxn modelId="{68929957-1541-4BE7-879C-4C234D612491}" srcId="{5EE5C293-C5B7-49E0-9F1D-3AD0B4417124}" destId="{8497890C-F07C-4E35-88E2-65958A8C36A2}" srcOrd="1" destOrd="0" parTransId="{917D358F-E009-4CF3-AEF3-79D7D146E1F5}" sibTransId="{EB655B11-18E1-47C2-A814-BF0D281E8B7E}"/>
    <dgm:cxn modelId="{D7338C78-D786-4D38-B1E7-74F740A126D7}" type="presOf" srcId="{5EE5C293-C5B7-49E0-9F1D-3AD0B4417124}" destId="{70FA6C23-C22B-41F3-8F22-ECDB23752D60}" srcOrd="0" destOrd="0" presId="urn:microsoft.com/office/officeart/2005/8/layout/process1"/>
    <dgm:cxn modelId="{CAFCD978-7841-459F-AE43-DF08733515F9}" type="presOf" srcId="{F49D5014-5AEB-4CE0-A1B8-69990860D8F1}" destId="{7239AE30-9160-4A4C-A7D6-5168DD9EE2AB}" srcOrd="0" destOrd="0" presId="urn:microsoft.com/office/officeart/2005/8/layout/process1"/>
    <dgm:cxn modelId="{801BF8A2-FCC5-4388-B119-34DC5985D4CA}" type="presOf" srcId="{8497890C-F07C-4E35-88E2-65958A8C36A2}" destId="{2DFE7DB6-1168-44FF-B7CF-9B6824414DB3}" srcOrd="0" destOrd="0" presId="urn:microsoft.com/office/officeart/2005/8/layout/process1"/>
    <dgm:cxn modelId="{DAB861D3-9590-4BE2-9AD4-222C514D624D}" type="presOf" srcId="{F002163D-5ABA-45F1-9C8E-89F44A56356A}" destId="{B6702D24-0F6C-4CF1-BC4C-9315BD4B6229}" srcOrd="0" destOrd="0" presId="urn:microsoft.com/office/officeart/2005/8/layout/process1"/>
    <dgm:cxn modelId="{728D4D1B-791F-44F7-8C9A-01F084A6F415}" srcId="{5EE5C293-C5B7-49E0-9F1D-3AD0B4417124}" destId="{F49D5014-5AEB-4CE0-A1B8-69990860D8F1}" srcOrd="0" destOrd="0" parTransId="{0C9A3C62-EED6-4420-9D1C-D4714A81DE1B}" sibTransId="{F002163D-5ABA-45F1-9C8E-89F44A56356A}"/>
    <dgm:cxn modelId="{5ADBB0D4-27CF-4AA6-AA75-044C31B863F3}" type="presParOf" srcId="{70FA6C23-C22B-41F3-8F22-ECDB23752D60}" destId="{7239AE30-9160-4A4C-A7D6-5168DD9EE2AB}" srcOrd="0" destOrd="0" presId="urn:microsoft.com/office/officeart/2005/8/layout/process1"/>
    <dgm:cxn modelId="{EDE6A2D5-7C77-49FF-8400-FB7BD1B0BEE9}" type="presParOf" srcId="{70FA6C23-C22B-41F3-8F22-ECDB23752D60}" destId="{B6702D24-0F6C-4CF1-BC4C-9315BD4B6229}" srcOrd="1" destOrd="0" presId="urn:microsoft.com/office/officeart/2005/8/layout/process1"/>
    <dgm:cxn modelId="{7A703677-1B8C-416F-9E32-818A25086DDD}" type="presParOf" srcId="{B6702D24-0F6C-4CF1-BC4C-9315BD4B6229}" destId="{F02C828A-B083-4BA6-A68B-83CEE5EFA0C7}" srcOrd="0" destOrd="0" presId="urn:microsoft.com/office/officeart/2005/8/layout/process1"/>
    <dgm:cxn modelId="{D19989F2-A862-48A6-A85B-49E519E25294}" type="presParOf" srcId="{70FA6C23-C22B-41F3-8F22-ECDB23752D60}" destId="{2DFE7DB6-1168-44FF-B7CF-9B6824414DB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118E4-427E-4C6B-8F31-93E90FE56277}">
      <dsp:nvSpPr>
        <dsp:cNvPr id="0" name=""/>
        <dsp:cNvSpPr/>
      </dsp:nvSpPr>
      <dsp:spPr>
        <a:xfrm>
          <a:off x="0" y="0"/>
          <a:ext cx="5994527" cy="6631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lumMod val="65000"/>
                  <a:lumOff val="35000"/>
                </a:schemeClr>
              </a:solidFill>
              <a:ea typeface="Times New Roman"/>
              <a:cs typeface="Verdana"/>
            </a:rPr>
            <a:t>To Serve 3 Groups of Customers:  </a:t>
          </a:r>
          <a:r>
            <a:rPr lang="en-US" sz="1700" b="1" i="1" kern="1200" dirty="0" smtClean="0">
              <a:solidFill>
                <a:schemeClr val="accent2"/>
              </a:solidFill>
              <a:ea typeface="Times New Roman"/>
              <a:cs typeface="Verdana"/>
            </a:rPr>
            <a:t>Consumers, Companies &amp; Individual Investors</a:t>
          </a:r>
          <a:endParaRPr lang="en-US" sz="1700" b="1" kern="1200" dirty="0">
            <a:solidFill>
              <a:schemeClr val="tx1">
                <a:lumMod val="65000"/>
                <a:lumOff val="35000"/>
              </a:schemeClr>
            </a:solidFill>
          </a:endParaRPr>
        </a:p>
      </dsp:txBody>
      <dsp:txXfrm>
        <a:off x="19424" y="19424"/>
        <a:ext cx="5201318" cy="624326"/>
      </dsp:txXfrm>
    </dsp:sp>
    <dsp:sp modelId="{A19A924E-AB95-43EB-889D-714F008F7D30}">
      <dsp:nvSpPr>
        <dsp:cNvPr id="0" name=""/>
        <dsp:cNvSpPr/>
      </dsp:nvSpPr>
      <dsp:spPr>
        <a:xfrm>
          <a:off x="447643" y="755281"/>
          <a:ext cx="5994527" cy="6631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lumMod val="65000"/>
                  <a:lumOff val="35000"/>
                </a:schemeClr>
              </a:solidFill>
              <a:ea typeface="Times New Roman"/>
              <a:cs typeface="Verdana"/>
            </a:rPr>
            <a:t>To Focus on Their Core Financial Needs</a:t>
          </a:r>
        </a:p>
      </dsp:txBody>
      <dsp:txXfrm>
        <a:off x="467067" y="774705"/>
        <a:ext cx="5076972" cy="624326"/>
      </dsp:txXfrm>
    </dsp:sp>
    <dsp:sp modelId="{B8D47686-6A23-4A52-A797-578E866EE974}">
      <dsp:nvSpPr>
        <dsp:cNvPr id="0" name=""/>
        <dsp:cNvSpPr/>
      </dsp:nvSpPr>
      <dsp:spPr>
        <a:xfrm>
          <a:off x="895286" y="1510563"/>
          <a:ext cx="5994527" cy="6631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lumMod val="65000"/>
                  <a:lumOff val="35000"/>
                </a:schemeClr>
              </a:solidFill>
              <a:ea typeface="Times New Roman"/>
              <a:cs typeface="Verdana"/>
            </a:rPr>
            <a:t>With Best-in-Class Capabilities</a:t>
          </a:r>
        </a:p>
      </dsp:txBody>
      <dsp:txXfrm>
        <a:off x="914710" y="1529987"/>
        <a:ext cx="5076972" cy="624326"/>
      </dsp:txXfrm>
    </dsp:sp>
    <dsp:sp modelId="{FBA82DCD-9589-4F89-BD95-930484EC16A8}">
      <dsp:nvSpPr>
        <dsp:cNvPr id="0" name=""/>
        <dsp:cNvSpPr/>
      </dsp:nvSpPr>
      <dsp:spPr>
        <a:xfrm>
          <a:off x="1342929" y="2265845"/>
          <a:ext cx="5994527" cy="6631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lumMod val="65000"/>
                  <a:lumOff val="35000"/>
                </a:schemeClr>
              </a:solidFill>
              <a:ea typeface="Times New Roman"/>
              <a:cs typeface="Verdana"/>
            </a:rPr>
            <a:t>To Meet Their Global Needs</a:t>
          </a:r>
        </a:p>
      </dsp:txBody>
      <dsp:txXfrm>
        <a:off x="1362353" y="2285269"/>
        <a:ext cx="5076972" cy="624326"/>
      </dsp:txXfrm>
    </dsp:sp>
    <dsp:sp modelId="{994AE621-77E1-4692-8498-C6720BB587CE}">
      <dsp:nvSpPr>
        <dsp:cNvPr id="0" name=""/>
        <dsp:cNvSpPr/>
      </dsp:nvSpPr>
      <dsp:spPr>
        <a:xfrm>
          <a:off x="1790572" y="3021126"/>
          <a:ext cx="5994527" cy="6631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lumMod val="65000"/>
                  <a:lumOff val="35000"/>
                </a:schemeClr>
              </a:solidFill>
              <a:ea typeface="Times New Roman"/>
              <a:cs typeface="Verdana"/>
            </a:rPr>
            <a:t>And to Deliver the Franchise to Every Customer</a:t>
          </a:r>
        </a:p>
      </dsp:txBody>
      <dsp:txXfrm>
        <a:off x="1809996" y="3040550"/>
        <a:ext cx="5076972" cy="624326"/>
      </dsp:txXfrm>
    </dsp:sp>
    <dsp:sp modelId="{618F04F7-DEBA-4189-B8D8-D492500EE99B}">
      <dsp:nvSpPr>
        <dsp:cNvPr id="0" name=""/>
        <dsp:cNvSpPr/>
      </dsp:nvSpPr>
      <dsp:spPr>
        <a:xfrm>
          <a:off x="5563463" y="484485"/>
          <a:ext cx="431063" cy="4310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b="1" kern="1200"/>
        </a:p>
      </dsp:txBody>
      <dsp:txXfrm>
        <a:off x="5660452" y="484485"/>
        <a:ext cx="237085" cy="324375"/>
      </dsp:txXfrm>
    </dsp:sp>
    <dsp:sp modelId="{3F2E08AD-2869-4BE4-8E81-5F243CB76337}">
      <dsp:nvSpPr>
        <dsp:cNvPr id="0" name=""/>
        <dsp:cNvSpPr/>
      </dsp:nvSpPr>
      <dsp:spPr>
        <a:xfrm>
          <a:off x="6011107" y="1239767"/>
          <a:ext cx="431063" cy="4310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b="1" kern="1200"/>
        </a:p>
      </dsp:txBody>
      <dsp:txXfrm>
        <a:off x="6108096" y="1239767"/>
        <a:ext cx="237085" cy="324375"/>
      </dsp:txXfrm>
    </dsp:sp>
    <dsp:sp modelId="{34B18DAC-88D0-48BB-B211-4D7B72F8312B}">
      <dsp:nvSpPr>
        <dsp:cNvPr id="0" name=""/>
        <dsp:cNvSpPr/>
      </dsp:nvSpPr>
      <dsp:spPr>
        <a:xfrm>
          <a:off x="6458750" y="1983996"/>
          <a:ext cx="431063" cy="4310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b="1" kern="1200"/>
        </a:p>
      </dsp:txBody>
      <dsp:txXfrm>
        <a:off x="6555739" y="1983996"/>
        <a:ext cx="237085" cy="324375"/>
      </dsp:txXfrm>
    </dsp:sp>
    <dsp:sp modelId="{069FCF1F-4EA3-4021-8D0A-0C6DB9AE37C1}">
      <dsp:nvSpPr>
        <dsp:cNvPr id="0" name=""/>
        <dsp:cNvSpPr/>
      </dsp:nvSpPr>
      <dsp:spPr>
        <a:xfrm>
          <a:off x="6906393" y="2746646"/>
          <a:ext cx="431063" cy="4310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b="1" kern="1200"/>
        </a:p>
      </dsp:txBody>
      <dsp:txXfrm>
        <a:off x="7003382" y="2746646"/>
        <a:ext cx="237085" cy="324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5448"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U.S.-centric, commercial bank</a:t>
          </a:r>
          <a:endParaRPr lang="en-US" sz="1800" kern="1200" dirty="0"/>
        </a:p>
      </dsp:txBody>
      <dsp:txXfrm>
        <a:off x="22403" y="16955"/>
        <a:ext cx="3283393" cy="544978"/>
      </dsp:txXfrm>
    </dsp:sp>
    <dsp:sp modelId="{B6702D24-0F6C-4CF1-BC4C-9315BD4B6229}">
      <dsp:nvSpPr>
        <dsp:cNvPr id="0" name=""/>
        <dsp:cNvSpPr/>
      </dsp:nvSpPr>
      <dsp:spPr>
        <a:xfrm>
          <a:off x="3654482" y="0"/>
          <a:ext cx="703268"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482" y="115778"/>
        <a:ext cx="529602" cy="347332"/>
      </dsp:txXfrm>
    </dsp:sp>
    <dsp:sp modelId="{3F164BDA-7DF6-47FB-8E6A-B076BC959026}">
      <dsp:nvSpPr>
        <dsp:cNvPr id="0" name=""/>
        <dsp:cNvSpPr/>
      </dsp:nvSpPr>
      <dsp:spPr>
        <a:xfrm>
          <a:off x="4649673"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Global financial firm anchored in U.S.</a:t>
          </a:r>
          <a:endParaRPr lang="en-US" sz="1800" kern="1200" dirty="0"/>
        </a:p>
      </dsp:txBody>
      <dsp:txXfrm>
        <a:off x="4666628" y="16955"/>
        <a:ext cx="3283393" cy="5449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Selling products</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33606F05-5CF3-443F-A3DD-ACE399206C9D}">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Building relationship depth</a:t>
          </a:r>
          <a:endParaRPr lang="en-US" sz="1800" kern="1200" dirty="0"/>
        </a:p>
      </dsp:txBody>
      <dsp:txXfrm>
        <a:off x="4667276" y="16955"/>
        <a:ext cx="3286636" cy="5449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5448"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Customer acquisition</a:t>
          </a:r>
          <a:endParaRPr lang="en-US" sz="1800" kern="1200" dirty="0"/>
        </a:p>
      </dsp:txBody>
      <dsp:txXfrm>
        <a:off x="22403" y="16955"/>
        <a:ext cx="3283393" cy="544978"/>
      </dsp:txXfrm>
    </dsp:sp>
    <dsp:sp modelId="{B6702D24-0F6C-4CF1-BC4C-9315BD4B6229}">
      <dsp:nvSpPr>
        <dsp:cNvPr id="0" name=""/>
        <dsp:cNvSpPr/>
      </dsp:nvSpPr>
      <dsp:spPr>
        <a:xfrm>
          <a:off x="3654482" y="0"/>
          <a:ext cx="703268"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482" y="115778"/>
        <a:ext cx="529602" cy="347332"/>
      </dsp:txXfrm>
    </dsp:sp>
    <dsp:sp modelId="{4AFEAE90-37EF-4A15-AB28-56A5D8AD6F10}">
      <dsp:nvSpPr>
        <dsp:cNvPr id="0" name=""/>
        <dsp:cNvSpPr/>
      </dsp:nvSpPr>
      <dsp:spPr>
        <a:xfrm>
          <a:off x="4649673"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Customer retention and deepening</a:t>
          </a:r>
          <a:endParaRPr lang="en-US" sz="1800" kern="1200" dirty="0"/>
        </a:p>
      </dsp:txBody>
      <dsp:txXfrm>
        <a:off x="4666628" y="16955"/>
        <a:ext cx="3283393" cy="5449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Size and scale</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BF451C84-BD9D-469A-9A8B-61383594A350}">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Returns</a:t>
          </a:r>
          <a:endParaRPr lang="en-US" sz="1800" kern="1200" dirty="0"/>
        </a:p>
      </dsp:txBody>
      <dsp:txXfrm>
        <a:off x="4667276" y="16955"/>
        <a:ext cx="3286636" cy="544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Building / acquiring franchise</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noFill/>
        <a:ln w="28575">
          <a:solidFill>
            <a:srgbClr val="4193D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2DFE7DB6-1168-44FF-B7CF-9B6824414DB3}">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Operating the Franchise</a:t>
          </a:r>
          <a:endParaRPr lang="en-US" sz="1800" kern="1200" dirty="0"/>
        </a:p>
      </dsp:txBody>
      <dsp:txXfrm>
        <a:off x="4667276" y="16955"/>
        <a:ext cx="3286636" cy="544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5448"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U.S.-centric, commercial bank</a:t>
          </a:r>
          <a:endParaRPr lang="en-US" sz="1800" kern="1200" dirty="0"/>
        </a:p>
      </dsp:txBody>
      <dsp:txXfrm>
        <a:off x="22403" y="16955"/>
        <a:ext cx="3283393" cy="544978"/>
      </dsp:txXfrm>
    </dsp:sp>
    <dsp:sp modelId="{B6702D24-0F6C-4CF1-BC4C-9315BD4B6229}">
      <dsp:nvSpPr>
        <dsp:cNvPr id="0" name=""/>
        <dsp:cNvSpPr/>
      </dsp:nvSpPr>
      <dsp:spPr>
        <a:xfrm>
          <a:off x="3654482" y="0"/>
          <a:ext cx="703268"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482" y="115778"/>
        <a:ext cx="529602" cy="347332"/>
      </dsp:txXfrm>
    </dsp:sp>
    <dsp:sp modelId="{3F164BDA-7DF6-47FB-8E6A-B076BC959026}">
      <dsp:nvSpPr>
        <dsp:cNvPr id="0" name=""/>
        <dsp:cNvSpPr/>
      </dsp:nvSpPr>
      <dsp:spPr>
        <a:xfrm>
          <a:off x="4649673"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Global financial firm anchored in U.S.</a:t>
          </a:r>
          <a:endParaRPr lang="en-US" sz="1800" kern="1200" dirty="0"/>
        </a:p>
      </dsp:txBody>
      <dsp:txXfrm>
        <a:off x="4666628" y="16955"/>
        <a:ext cx="3283393" cy="544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Selling products</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33606F05-5CF3-443F-A3DD-ACE399206C9D}">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Building relationship depth</a:t>
          </a:r>
          <a:endParaRPr lang="en-US" sz="1800" kern="1200" dirty="0"/>
        </a:p>
      </dsp:txBody>
      <dsp:txXfrm>
        <a:off x="4667276" y="16955"/>
        <a:ext cx="3286636" cy="544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5448"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Customer acquisition</a:t>
          </a:r>
          <a:endParaRPr lang="en-US" sz="1800" kern="1200" dirty="0"/>
        </a:p>
      </dsp:txBody>
      <dsp:txXfrm>
        <a:off x="22403" y="16955"/>
        <a:ext cx="3283393" cy="544978"/>
      </dsp:txXfrm>
    </dsp:sp>
    <dsp:sp modelId="{B6702D24-0F6C-4CF1-BC4C-9315BD4B6229}">
      <dsp:nvSpPr>
        <dsp:cNvPr id="0" name=""/>
        <dsp:cNvSpPr/>
      </dsp:nvSpPr>
      <dsp:spPr>
        <a:xfrm>
          <a:off x="3654482" y="0"/>
          <a:ext cx="703268"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482" y="115778"/>
        <a:ext cx="529602" cy="347332"/>
      </dsp:txXfrm>
    </dsp:sp>
    <dsp:sp modelId="{4AFEAE90-37EF-4A15-AB28-56A5D8AD6F10}">
      <dsp:nvSpPr>
        <dsp:cNvPr id="0" name=""/>
        <dsp:cNvSpPr/>
      </dsp:nvSpPr>
      <dsp:spPr>
        <a:xfrm>
          <a:off x="4649673" y="0"/>
          <a:ext cx="3317303" cy="578888"/>
        </a:xfrm>
        <a:prstGeom prst="roundRect">
          <a:avLst>
            <a:gd name="adj" fmla="val 10000"/>
          </a:avLst>
        </a:prstGeom>
        <a:solidFill>
          <a:srgbClr val="7B8B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Customer retention and deepening</a:t>
          </a:r>
          <a:endParaRPr lang="en-US" sz="1800" kern="1200" dirty="0"/>
        </a:p>
      </dsp:txBody>
      <dsp:txXfrm>
        <a:off x="4666628" y="16955"/>
        <a:ext cx="3283393" cy="544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Size and scale</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BF451C84-BD9D-469A-9A8B-61383594A350}">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Returns</a:t>
          </a:r>
          <a:endParaRPr lang="en-US" sz="1800" kern="1200" dirty="0"/>
        </a:p>
      </dsp:txBody>
      <dsp:txXfrm>
        <a:off x="4667276" y="16955"/>
        <a:ext cx="3286636" cy="544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09D93-2767-4218-A18A-482C1B2E5F62}">
      <dsp:nvSpPr>
        <dsp:cNvPr id="0" name=""/>
        <dsp:cNvSpPr/>
      </dsp:nvSpPr>
      <dsp:spPr>
        <a:xfrm>
          <a:off x="1346661" y="1882370"/>
          <a:ext cx="1645919" cy="1645919"/>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LOB Leaders</a:t>
          </a:r>
          <a:endParaRPr lang="en-US" sz="1100" kern="1200" dirty="0"/>
        </a:p>
      </dsp:txBody>
      <dsp:txXfrm>
        <a:off x="1677564" y="2267919"/>
        <a:ext cx="984113" cy="846036"/>
      </dsp:txXfrm>
    </dsp:sp>
    <dsp:sp modelId="{EA4D47E1-F2F3-41FD-AEFF-D8357031EAF8}">
      <dsp:nvSpPr>
        <dsp:cNvPr id="0" name=""/>
        <dsp:cNvSpPr/>
      </dsp:nvSpPr>
      <dsp:spPr>
        <a:xfrm>
          <a:off x="389035" y="1493335"/>
          <a:ext cx="1197032" cy="1197032"/>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LOB Support Partners</a:t>
          </a:r>
          <a:endParaRPr lang="en-US" sz="1100" kern="1200" dirty="0"/>
        </a:p>
      </dsp:txBody>
      <dsp:txXfrm>
        <a:off x="690391" y="1796513"/>
        <a:ext cx="594320" cy="590676"/>
      </dsp:txXfrm>
    </dsp:sp>
    <dsp:sp modelId="{F07C1B0D-D07F-4006-BA30-6AE90104F3EB}">
      <dsp:nvSpPr>
        <dsp:cNvPr id="0" name=""/>
        <dsp:cNvSpPr/>
      </dsp:nvSpPr>
      <dsp:spPr>
        <a:xfrm rot="20700000">
          <a:off x="1059495" y="667505"/>
          <a:ext cx="1172847" cy="1172847"/>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LOB Managers</a:t>
          </a:r>
          <a:endParaRPr lang="en-US" sz="1100" kern="1200" dirty="0"/>
        </a:p>
      </dsp:txBody>
      <dsp:txXfrm rot="-20700000">
        <a:off x="1316735" y="924745"/>
        <a:ext cx="658367" cy="658367"/>
      </dsp:txXfrm>
    </dsp:sp>
    <dsp:sp modelId="{FD677C86-BBAD-4CA6-9EC7-B3734D2C5B96}">
      <dsp:nvSpPr>
        <dsp:cNvPr id="0" name=""/>
        <dsp:cNvSpPr/>
      </dsp:nvSpPr>
      <dsp:spPr>
        <a:xfrm>
          <a:off x="1207379" y="1641156"/>
          <a:ext cx="2106777" cy="2106777"/>
        </a:xfrm>
        <a:prstGeom prst="circularArrow">
          <a:avLst>
            <a:gd name="adj1" fmla="val 4688"/>
            <a:gd name="adj2" fmla="val 299029"/>
            <a:gd name="adj3" fmla="val 2478432"/>
            <a:gd name="adj4" fmla="val 1594509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EAF7A-BFC4-4093-BD8F-82A764B895D2}">
      <dsp:nvSpPr>
        <dsp:cNvPr id="0" name=""/>
        <dsp:cNvSpPr/>
      </dsp:nvSpPr>
      <dsp:spPr>
        <a:xfrm>
          <a:off x="177043" y="1233634"/>
          <a:ext cx="1530705" cy="153070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515EC-09C2-4A7C-B028-3BBDB8335F7F}">
      <dsp:nvSpPr>
        <dsp:cNvPr id="0" name=""/>
        <dsp:cNvSpPr/>
      </dsp:nvSpPr>
      <dsp:spPr>
        <a:xfrm>
          <a:off x="788204" y="415764"/>
          <a:ext cx="1650408" cy="1650408"/>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667EA-6509-4BD3-AF28-5A296200BBE3}">
      <dsp:nvSpPr>
        <dsp:cNvPr id="0" name=""/>
        <dsp:cNvSpPr/>
      </dsp:nvSpPr>
      <dsp:spPr>
        <a:xfrm rot="5400000">
          <a:off x="3268283" y="-1261368"/>
          <a:ext cx="704718" cy="340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a-DK" sz="1300" kern="1200" dirty="0" smtClean="0">
              <a:solidFill>
                <a:sysClr val="windowText" lastClr="000000"/>
              </a:solidFill>
              <a:latin typeface="Calibri" charset="0"/>
              <a:cs typeface="ＭＳ Ｐゴシック" charset="-128"/>
            </a:rPr>
            <a:t>Provide guidance and support to the core team</a:t>
          </a:r>
          <a:endParaRPr lang="en-US" sz="1300" kern="1200" dirty="0"/>
        </a:p>
      </dsp:txBody>
      <dsp:txXfrm rot="-5400000">
        <a:off x="1916811" y="124505"/>
        <a:ext cx="3373263" cy="635916"/>
      </dsp:txXfrm>
    </dsp:sp>
    <dsp:sp modelId="{FF1689E6-091A-45B6-9DBF-FE0F5EE8E24E}">
      <dsp:nvSpPr>
        <dsp:cNvPr id="0" name=""/>
        <dsp:cNvSpPr/>
      </dsp:nvSpPr>
      <dsp:spPr>
        <a:xfrm>
          <a:off x="0" y="2014"/>
          <a:ext cx="1916811" cy="880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Project Sponsors</a:t>
          </a:r>
          <a:endParaRPr lang="en-US" sz="1600" kern="1200" dirty="0"/>
        </a:p>
      </dsp:txBody>
      <dsp:txXfrm>
        <a:off x="43002" y="45016"/>
        <a:ext cx="1830807" cy="794894"/>
      </dsp:txXfrm>
    </dsp:sp>
    <dsp:sp modelId="{A85F95EF-7751-4C6C-9CA6-EC258CA0D2E8}">
      <dsp:nvSpPr>
        <dsp:cNvPr id="0" name=""/>
        <dsp:cNvSpPr/>
      </dsp:nvSpPr>
      <dsp:spPr>
        <a:xfrm rot="5400000">
          <a:off x="3268283" y="-336425"/>
          <a:ext cx="704718" cy="340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a-DK" sz="1300" kern="1200" dirty="0" smtClean="0">
              <a:solidFill>
                <a:sysClr val="windowText" lastClr="000000"/>
              </a:solidFill>
              <a:latin typeface="Calibri" charset="0"/>
              <a:cs typeface="ＭＳ Ｐゴシック" charset="-128"/>
            </a:rPr>
            <a:t>Design enterprise  messages  and communications tools for CEO, Senior Leadership and Manager use</a:t>
          </a:r>
          <a:endParaRPr lang="en-US" sz="1300" kern="1200" dirty="0"/>
        </a:p>
      </dsp:txBody>
      <dsp:txXfrm rot="-5400000">
        <a:off x="1916811" y="1049448"/>
        <a:ext cx="3373263" cy="635916"/>
      </dsp:txXfrm>
    </dsp:sp>
    <dsp:sp modelId="{0E9D73C7-9AAE-4496-9BF3-BFB68515A38F}">
      <dsp:nvSpPr>
        <dsp:cNvPr id="0" name=""/>
        <dsp:cNvSpPr/>
      </dsp:nvSpPr>
      <dsp:spPr>
        <a:xfrm>
          <a:off x="0" y="926957"/>
          <a:ext cx="1916811" cy="880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Communications</a:t>
          </a:r>
          <a:endParaRPr lang="en-US" sz="1600" kern="1200" dirty="0"/>
        </a:p>
      </dsp:txBody>
      <dsp:txXfrm>
        <a:off x="43002" y="969959"/>
        <a:ext cx="1830807" cy="794894"/>
      </dsp:txXfrm>
    </dsp:sp>
    <dsp:sp modelId="{EB284E16-EC8D-4592-B53D-D1F09DDE4725}">
      <dsp:nvSpPr>
        <dsp:cNvPr id="0" name=""/>
        <dsp:cNvSpPr/>
      </dsp:nvSpPr>
      <dsp:spPr>
        <a:xfrm rot="5400000">
          <a:off x="3268283" y="588517"/>
          <a:ext cx="704718" cy="340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a-DK" sz="1300" kern="1200" dirty="0" smtClean="0">
              <a:solidFill>
                <a:sysClr val="windowText" lastClr="000000"/>
              </a:solidFill>
              <a:latin typeface="Calibri" charset="0"/>
              <a:cs typeface="ＭＳ Ｐゴシック" charset="-128"/>
            </a:rPr>
            <a:t>Create tools and resources to drive understanding and adoption; integrate the behaviors and norms in all necessary processes</a:t>
          </a:r>
          <a:endParaRPr lang="en-US" sz="1300" kern="1200" dirty="0"/>
        </a:p>
      </dsp:txBody>
      <dsp:txXfrm rot="-5400000">
        <a:off x="1916811" y="1974391"/>
        <a:ext cx="3373263" cy="635916"/>
      </dsp:txXfrm>
    </dsp:sp>
    <dsp:sp modelId="{C160A5A1-7394-4507-B12F-E04770FFAE1F}">
      <dsp:nvSpPr>
        <dsp:cNvPr id="0" name=""/>
        <dsp:cNvSpPr/>
      </dsp:nvSpPr>
      <dsp:spPr>
        <a:xfrm>
          <a:off x="0" y="1851900"/>
          <a:ext cx="1916811" cy="880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Leadership Development</a:t>
          </a:r>
          <a:endParaRPr lang="en-US" sz="1600" kern="1200" dirty="0"/>
        </a:p>
      </dsp:txBody>
      <dsp:txXfrm>
        <a:off x="43002" y="1894902"/>
        <a:ext cx="1830807" cy="794894"/>
      </dsp:txXfrm>
    </dsp:sp>
    <dsp:sp modelId="{9844AAAF-F75E-4676-84B2-0C716C80BFA5}">
      <dsp:nvSpPr>
        <dsp:cNvPr id="0" name=""/>
        <dsp:cNvSpPr/>
      </dsp:nvSpPr>
      <dsp:spPr>
        <a:xfrm rot="5400000">
          <a:off x="3268283" y="1513461"/>
          <a:ext cx="704718" cy="340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a-DK" sz="1300" kern="1200" dirty="0" smtClean="0">
              <a:solidFill>
                <a:sysClr val="windowText" lastClr="000000"/>
              </a:solidFill>
              <a:latin typeface="Calibri" charset="0"/>
              <a:cs typeface="ＭＳ Ｐゴシック" charset="-128"/>
            </a:rPr>
            <a:t>Provide direction on external marketing impacts and internal branding to reflect the new values</a:t>
          </a:r>
          <a:endParaRPr lang="en-US" sz="1300" kern="1200" dirty="0"/>
        </a:p>
      </dsp:txBody>
      <dsp:txXfrm rot="-5400000">
        <a:off x="1916811" y="2899335"/>
        <a:ext cx="3373263" cy="635916"/>
      </dsp:txXfrm>
    </dsp:sp>
    <dsp:sp modelId="{BFBA919A-66BA-4B6A-B3AA-7B8C59591F3D}">
      <dsp:nvSpPr>
        <dsp:cNvPr id="0" name=""/>
        <dsp:cNvSpPr/>
      </dsp:nvSpPr>
      <dsp:spPr>
        <a:xfrm>
          <a:off x="0" y="2776843"/>
          <a:ext cx="1916811" cy="880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Brand / Marketing</a:t>
          </a:r>
          <a:endParaRPr lang="en-US" sz="1600" kern="1200" dirty="0"/>
        </a:p>
      </dsp:txBody>
      <dsp:txXfrm>
        <a:off x="43002" y="2819845"/>
        <a:ext cx="1830807" cy="794894"/>
      </dsp:txXfrm>
    </dsp:sp>
    <dsp:sp modelId="{5CFB6788-9129-48C5-836D-8DF8CC150123}">
      <dsp:nvSpPr>
        <dsp:cNvPr id="0" name=""/>
        <dsp:cNvSpPr/>
      </dsp:nvSpPr>
      <dsp:spPr>
        <a:xfrm rot="5400000">
          <a:off x="3268283" y="2438404"/>
          <a:ext cx="704718" cy="340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a-DK" sz="1300" kern="1200" dirty="0" smtClean="0">
              <a:solidFill>
                <a:sysClr val="windowText" lastClr="000000"/>
              </a:solidFill>
              <a:latin typeface="Calibri" charset="0"/>
              <a:cs typeface="ＭＳ Ｐゴシック" charset="-128"/>
            </a:rPr>
            <a:t>Identify those aspects of our building and facilities which are affected by the new values</a:t>
          </a:r>
          <a:endParaRPr lang="en-US" sz="1300" kern="1200" dirty="0"/>
        </a:p>
      </dsp:txBody>
      <dsp:txXfrm rot="-5400000">
        <a:off x="1916811" y="3824278"/>
        <a:ext cx="3373263" cy="635916"/>
      </dsp:txXfrm>
    </dsp:sp>
    <dsp:sp modelId="{5DCA2C35-B6D0-44D9-9FA5-1D7FCDFEF125}">
      <dsp:nvSpPr>
        <dsp:cNvPr id="0" name=""/>
        <dsp:cNvSpPr/>
      </dsp:nvSpPr>
      <dsp:spPr>
        <a:xfrm>
          <a:off x="0" y="3701787"/>
          <a:ext cx="1916811" cy="880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Facilities</a:t>
          </a:r>
          <a:endParaRPr lang="en-US" sz="1600" kern="1200" dirty="0"/>
        </a:p>
      </dsp:txBody>
      <dsp:txXfrm>
        <a:off x="43002" y="3744789"/>
        <a:ext cx="1830807" cy="7948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AE30-9160-4A4C-A7D6-5168DD9EE2AB}">
      <dsp:nvSpPr>
        <dsp:cNvPr id="0" name=""/>
        <dsp:cNvSpPr/>
      </dsp:nvSpPr>
      <dsp:spPr>
        <a:xfrm>
          <a:off x="1557"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Building / acquiring franchise</a:t>
          </a:r>
          <a:endParaRPr lang="en-US" sz="1800" kern="1200" dirty="0"/>
        </a:p>
      </dsp:txBody>
      <dsp:txXfrm>
        <a:off x="18512" y="16955"/>
        <a:ext cx="3286636" cy="544978"/>
      </dsp:txXfrm>
    </dsp:sp>
    <dsp:sp modelId="{B6702D24-0F6C-4CF1-BC4C-9315BD4B6229}">
      <dsp:nvSpPr>
        <dsp:cNvPr id="0" name=""/>
        <dsp:cNvSpPr/>
      </dsp:nvSpPr>
      <dsp:spPr>
        <a:xfrm>
          <a:off x="3654157" y="0"/>
          <a:ext cx="703955" cy="578888"/>
        </a:xfrm>
        <a:prstGeom prst="rightArrow">
          <a:avLst>
            <a:gd name="adj1" fmla="val 60000"/>
            <a:gd name="adj2" fmla="val 50000"/>
          </a:avLst>
        </a:prstGeom>
        <a:noFill/>
        <a:ln w="28575">
          <a:solidFill>
            <a:srgbClr val="4193D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54157" y="115778"/>
        <a:ext cx="530289" cy="347332"/>
      </dsp:txXfrm>
    </dsp:sp>
    <dsp:sp modelId="{2DFE7DB6-1168-44FF-B7CF-9B6824414DB3}">
      <dsp:nvSpPr>
        <dsp:cNvPr id="0" name=""/>
        <dsp:cNvSpPr/>
      </dsp:nvSpPr>
      <dsp:spPr>
        <a:xfrm>
          <a:off x="4650321" y="0"/>
          <a:ext cx="3320546" cy="578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Operating the Franchise</a:t>
          </a:r>
          <a:endParaRPr lang="en-US" sz="1800" kern="1200" dirty="0"/>
        </a:p>
      </dsp:txBody>
      <dsp:txXfrm>
        <a:off x="4667276" y="16955"/>
        <a:ext cx="3286636" cy="544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defRPr sz="1200" baseline="-25000"/>
            </a:lvl1pPr>
          </a:lstStyle>
          <a:p>
            <a:pPr>
              <a:defRPr/>
            </a:pPr>
            <a:endParaRPr lang="en-US"/>
          </a:p>
        </p:txBody>
      </p:sp>
      <p:sp>
        <p:nvSpPr>
          <p:cNvPr id="1638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aseline="-25000"/>
            </a:lvl1pPr>
          </a:lstStyle>
          <a:p>
            <a:pPr>
              <a:defRPr/>
            </a:pPr>
            <a:fld id="{84214D40-9B5E-4B6B-9316-7044F2678C7B}" type="datetime1">
              <a:rPr lang="en-US"/>
              <a:pPr>
                <a:defRPr/>
              </a:pPr>
              <a:t>9/22/11</a:t>
            </a:fld>
            <a:endParaRPr lang="en-US" dirty="0"/>
          </a:p>
        </p:txBody>
      </p:sp>
      <p:sp>
        <p:nvSpPr>
          <p:cNvPr id="1638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defRPr sz="1200" baseline="-25000"/>
            </a:lvl1pPr>
          </a:lstStyle>
          <a:p>
            <a:pPr>
              <a:defRPr/>
            </a:pPr>
            <a:endParaRPr lang="en-US"/>
          </a:p>
        </p:txBody>
      </p:sp>
      <p:sp>
        <p:nvSpPr>
          <p:cNvPr id="1638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aseline="-25000"/>
            </a:lvl1pPr>
          </a:lstStyle>
          <a:p>
            <a:pPr>
              <a:defRPr/>
            </a:pPr>
            <a:fld id="{0C844027-F87B-4B7F-A15C-3433DAFECE81}" type="slidenum">
              <a:rPr lang="en-US"/>
              <a:pPr>
                <a:defRPr/>
              </a:pPr>
              <a:t>‹#›</a:t>
            </a:fld>
            <a:endParaRPr lang="en-US" dirty="0"/>
          </a:p>
        </p:txBody>
      </p:sp>
    </p:spTree>
    <p:extLst>
      <p:ext uri="{BB962C8B-B14F-4D97-AF65-F5344CB8AC3E}">
        <p14:creationId xmlns:p14="http://schemas.microsoft.com/office/powerpoint/2010/main" val="175564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defRPr sz="1200" baseline="-25000"/>
            </a:lvl1pPr>
          </a:lstStyle>
          <a:p>
            <a:pPr>
              <a:defRPr/>
            </a:pPr>
            <a:endParaRPr lang="en-US"/>
          </a:p>
        </p:txBody>
      </p:sp>
      <p:sp>
        <p:nvSpPr>
          <p:cNvPr id="2355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aseline="-25000"/>
            </a:lvl1pPr>
          </a:lstStyle>
          <a:p>
            <a:pPr>
              <a:defRPr/>
            </a:pPr>
            <a:fld id="{80605640-C7F7-4825-926D-A7C47E62C359}" type="datetime1">
              <a:rPr lang="en-US"/>
              <a:pPr>
                <a:defRPr/>
              </a:pPr>
              <a:t>9/22/11</a:t>
            </a:fld>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defRPr sz="1200" baseline="-25000"/>
            </a:lvl1pPr>
          </a:lstStyle>
          <a:p>
            <a:pPr>
              <a:defRPr/>
            </a:pPr>
            <a:endParaRPr lang="en-US"/>
          </a:p>
        </p:txBody>
      </p:sp>
      <p:sp>
        <p:nvSpPr>
          <p:cNvPr id="2355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aseline="-25000"/>
            </a:lvl1pPr>
          </a:lstStyle>
          <a:p>
            <a:pPr>
              <a:defRPr/>
            </a:pPr>
            <a:fld id="{9B2FEB1A-B54D-41E9-9022-C5BF64385115}" type="slidenum">
              <a:rPr lang="en-US"/>
              <a:pPr>
                <a:defRPr/>
              </a:pPr>
              <a:t>‹#›</a:t>
            </a:fld>
            <a:endParaRPr lang="en-US" dirty="0"/>
          </a:p>
        </p:txBody>
      </p:sp>
    </p:spTree>
    <p:extLst>
      <p:ext uri="{BB962C8B-B14F-4D97-AF65-F5344CB8AC3E}">
        <p14:creationId xmlns:p14="http://schemas.microsoft.com/office/powerpoint/2010/main" val="773074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igherStandard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HigherStandard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HigherStandard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HigherStandard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HigherStandard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2FACF9-B02C-488F-9A25-0E6288CE34C7}"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
          <p:cNvSpPr txBox="1">
            <a:spLocks noGrp="1" noChangeArrowheads="1"/>
          </p:cNvSpPr>
          <p:nvPr/>
        </p:nvSpPr>
        <p:spPr bwMode="auto">
          <a:xfrm>
            <a:off x="869950" y="8701088"/>
            <a:ext cx="5829300" cy="447675"/>
          </a:xfrm>
          <a:prstGeom prst="rect">
            <a:avLst/>
          </a:prstGeom>
          <a:noFill/>
          <a:ln w="9525">
            <a:noFill/>
            <a:miter lim="800000"/>
            <a:headEnd/>
            <a:tailEnd/>
          </a:ln>
        </p:spPr>
        <p:txBody>
          <a:bodyPr lIns="83981" tIns="41991" rIns="83981" bIns="41991" anchor="b"/>
          <a:lstStyle/>
          <a:p>
            <a:pPr defTabSz="839788">
              <a:buClrTx/>
            </a:pPr>
            <a:r>
              <a:rPr lang="en-US" sz="600" b="1">
                <a:latin typeface="Arial" pitchFamily="34" charset="0"/>
              </a:rPr>
              <a:t>This presentation contains copyrighted information owned by third parties and is being used pursuant to license in favor of Bank of America.</a:t>
            </a:r>
            <a:endParaRPr lang="en-US" sz="1100">
              <a:latin typeface="Arial" pitchFamily="34" charset="0"/>
            </a:endParaRPr>
          </a:p>
        </p:txBody>
      </p:sp>
      <p:sp>
        <p:nvSpPr>
          <p:cNvPr id="17411" name="Rectangle 2"/>
          <p:cNvSpPr>
            <a:spLocks noGrp="1" noRot="1" noChangeAspect="1" noChangeArrowheads="1" noTextEdit="1"/>
          </p:cNvSpPr>
          <p:nvPr>
            <p:ph type="sldImg"/>
          </p:nvPr>
        </p:nvSpPr>
        <p:spPr>
          <a:xfrm>
            <a:off x="1108075" y="696913"/>
            <a:ext cx="4646613" cy="3486150"/>
          </a:xfrm>
          <a:ln/>
        </p:spPr>
      </p:sp>
      <p:sp>
        <p:nvSpPr>
          <p:cNvPr id="17412" name="Rectangle 3"/>
          <p:cNvSpPr>
            <a:spLocks noGrp="1" noChangeArrowheads="1"/>
          </p:cNvSpPr>
          <p:nvPr>
            <p:ph type="body" idx="1"/>
          </p:nvPr>
        </p:nvSpPr>
        <p:spPr>
          <a:xfrm>
            <a:off x="912813" y="4416425"/>
            <a:ext cx="5032375" cy="4183063"/>
          </a:xfrm>
          <a:noFill/>
          <a:ln/>
        </p:spPr>
        <p:txBody>
          <a:bodyPr lIns="87638" tIns="43819" rIns="87638" bIns="43819"/>
          <a:lstStyle/>
          <a:p>
            <a:pPr marL="114300" indent="-114300">
              <a:lnSpc>
                <a:spcPct val="90000"/>
              </a:lnSpc>
            </a:pPr>
            <a:r>
              <a:rPr lang="en-US" sz="900" smtClean="0">
                <a:latin typeface="Arial" pitchFamily="34" charset="0"/>
              </a:rPr>
              <a:t>So, this is just a reminder of how we define culture.  It</a:t>
            </a:r>
            <a:r>
              <a:rPr lang="en-US" sz="900" smtClean="0"/>
              <a:t>’</a:t>
            </a:r>
            <a:r>
              <a:rPr lang="en-US" sz="900" smtClean="0">
                <a:latin typeface="Arial" pitchFamily="34" charset="0"/>
              </a:rPr>
              <a:t>s a function of 3 things:  values, behaviors &amp; practices.</a:t>
            </a:r>
          </a:p>
          <a:p>
            <a:pPr marL="114300" indent="-114300">
              <a:lnSpc>
                <a:spcPct val="90000"/>
              </a:lnSpc>
            </a:pPr>
            <a:r>
              <a:rPr lang="en-US" sz="900" smtClean="0">
                <a:latin typeface="Arial"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B94101C-6D15-4BBF-8528-23F02D8B24D0}" type="slidenum">
              <a:rPr lang="en-US"/>
              <a:pPr/>
              <a:t>3</a:t>
            </a:fld>
            <a:endParaRPr lang="en-US"/>
          </a:p>
        </p:txBody>
      </p:sp>
      <p:sp>
        <p:nvSpPr>
          <p:cNvPr id="14339" name="Rectangle 2"/>
          <p:cNvSpPr txBox="1">
            <a:spLocks noGrp="1" noChangeArrowheads="1"/>
          </p:cNvSpPr>
          <p:nvPr/>
        </p:nvSpPr>
        <p:spPr bwMode="auto">
          <a:xfrm>
            <a:off x="1" y="0"/>
            <a:ext cx="2970213" cy="464820"/>
          </a:xfrm>
          <a:prstGeom prst="rect">
            <a:avLst/>
          </a:prstGeom>
          <a:noFill/>
          <a:ln w="9525">
            <a:noFill/>
            <a:miter lim="800000"/>
            <a:headEnd/>
            <a:tailEnd/>
          </a:ln>
        </p:spPr>
        <p:txBody>
          <a:bodyPr lIns="91818" tIns="45911" rIns="91818" bIns="45911"/>
          <a:lstStyle/>
          <a:p>
            <a:pPr defTabSz="919163" eaLnBrk="0" hangingPunct="0">
              <a:spcBef>
                <a:spcPct val="0"/>
              </a:spcBef>
              <a:buClrTx/>
            </a:pPr>
            <a:r>
              <a:rPr lang="en-US" altLang="en-US" sz="1200" b="0">
                <a:latin typeface="Times" pitchFamily="18" charset="0"/>
              </a:rPr>
              <a:t>Bank of America</a:t>
            </a:r>
          </a:p>
        </p:txBody>
      </p:sp>
      <p:sp>
        <p:nvSpPr>
          <p:cNvPr id="14340" name="Rectangle 3"/>
          <p:cNvSpPr txBox="1">
            <a:spLocks noGrp="1" noChangeArrowheads="1"/>
          </p:cNvSpPr>
          <p:nvPr/>
        </p:nvSpPr>
        <p:spPr bwMode="auto">
          <a:xfrm>
            <a:off x="3887788" y="0"/>
            <a:ext cx="2970212" cy="464820"/>
          </a:xfrm>
          <a:prstGeom prst="rect">
            <a:avLst/>
          </a:prstGeom>
          <a:noFill/>
          <a:ln w="9525">
            <a:noFill/>
            <a:miter lim="800000"/>
            <a:headEnd/>
            <a:tailEnd/>
          </a:ln>
        </p:spPr>
        <p:txBody>
          <a:bodyPr lIns="91818" tIns="45911" rIns="91818" bIns="45911"/>
          <a:lstStyle/>
          <a:p>
            <a:pPr algn="r" defTabSz="919163" eaLnBrk="0" hangingPunct="0">
              <a:spcBef>
                <a:spcPct val="0"/>
              </a:spcBef>
              <a:buClrTx/>
            </a:pPr>
            <a:fld id="{D01D0E82-5F66-46BE-82F7-106F6CF17F82}" type="datetime1">
              <a:rPr lang="en-US" altLang="en-US" sz="1200" b="0">
                <a:latin typeface="Times" pitchFamily="18" charset="0"/>
              </a:rPr>
              <a:pPr algn="r" defTabSz="919163" eaLnBrk="0" hangingPunct="0">
                <a:spcBef>
                  <a:spcPct val="0"/>
                </a:spcBef>
                <a:buClrTx/>
              </a:pPr>
              <a:t>9/22/11</a:t>
            </a:fld>
            <a:endParaRPr lang="en-US" altLang="en-US" sz="1200" b="0">
              <a:latin typeface="Times" pitchFamily="18" charset="0"/>
            </a:endParaRPr>
          </a:p>
        </p:txBody>
      </p:sp>
      <p:sp>
        <p:nvSpPr>
          <p:cNvPr id="14341" name="Rectangle 6"/>
          <p:cNvSpPr txBox="1">
            <a:spLocks noGrp="1" noChangeArrowheads="1"/>
          </p:cNvSpPr>
          <p:nvPr/>
        </p:nvSpPr>
        <p:spPr bwMode="auto">
          <a:xfrm>
            <a:off x="1" y="8831580"/>
            <a:ext cx="2970213" cy="464820"/>
          </a:xfrm>
          <a:prstGeom prst="rect">
            <a:avLst/>
          </a:prstGeom>
          <a:noFill/>
          <a:ln w="9525">
            <a:noFill/>
            <a:miter lim="800000"/>
            <a:headEnd/>
            <a:tailEnd/>
          </a:ln>
        </p:spPr>
        <p:txBody>
          <a:bodyPr lIns="91818" tIns="45911" rIns="91818" bIns="45911" anchor="b"/>
          <a:lstStyle/>
          <a:p>
            <a:pPr defTabSz="919163" eaLnBrk="0" hangingPunct="0">
              <a:spcBef>
                <a:spcPct val="0"/>
              </a:spcBef>
              <a:buClrTx/>
            </a:pPr>
            <a:r>
              <a:rPr lang="en-US" altLang="en-US" sz="1200" b="0">
                <a:latin typeface="Times" pitchFamily="18" charset="0"/>
              </a:rPr>
              <a:t>Presentation Template</a:t>
            </a:r>
          </a:p>
        </p:txBody>
      </p:sp>
      <p:sp>
        <p:nvSpPr>
          <p:cNvPr id="14342" name="Rectangle 7"/>
          <p:cNvSpPr txBox="1">
            <a:spLocks noGrp="1" noChangeArrowheads="1"/>
          </p:cNvSpPr>
          <p:nvPr/>
        </p:nvSpPr>
        <p:spPr bwMode="auto">
          <a:xfrm>
            <a:off x="3887788" y="8831580"/>
            <a:ext cx="2970212" cy="464820"/>
          </a:xfrm>
          <a:prstGeom prst="rect">
            <a:avLst/>
          </a:prstGeom>
          <a:noFill/>
          <a:ln w="9525">
            <a:noFill/>
            <a:miter lim="800000"/>
            <a:headEnd/>
            <a:tailEnd/>
          </a:ln>
        </p:spPr>
        <p:txBody>
          <a:bodyPr lIns="91818" tIns="45911" rIns="91818" bIns="45911" anchor="b"/>
          <a:lstStyle/>
          <a:p>
            <a:pPr algn="r" defTabSz="919163" eaLnBrk="0" hangingPunct="0">
              <a:spcBef>
                <a:spcPct val="0"/>
              </a:spcBef>
              <a:buClrTx/>
            </a:pPr>
            <a:fld id="{2656F0AD-6C68-4C13-BDC7-23DCB4E1BC01}" type="slidenum">
              <a:rPr lang="en-US" altLang="en-US" sz="1200" b="0">
                <a:latin typeface="Times" pitchFamily="18" charset="0"/>
              </a:rPr>
              <a:pPr algn="r" defTabSz="919163" eaLnBrk="0" hangingPunct="0">
                <a:spcBef>
                  <a:spcPct val="0"/>
                </a:spcBef>
                <a:buClrTx/>
              </a:pPr>
              <a:t>3</a:t>
            </a:fld>
            <a:endParaRPr lang="en-US" altLang="en-US" sz="1200" b="0">
              <a:latin typeface="Times" pitchFamily="18" charset="0"/>
            </a:endParaRPr>
          </a:p>
        </p:txBody>
      </p:sp>
      <p:sp>
        <p:nvSpPr>
          <p:cNvPr id="14343" name="Rectangle 2"/>
          <p:cNvSpPr>
            <a:spLocks noGrp="1" noRot="1" noChangeAspect="1" noChangeArrowheads="1" noTextEdit="1"/>
          </p:cNvSpPr>
          <p:nvPr>
            <p:ph type="sldImg"/>
          </p:nvPr>
        </p:nvSpPr>
        <p:spPr>
          <a:xfrm>
            <a:off x="1106488" y="696913"/>
            <a:ext cx="4648200" cy="3486150"/>
          </a:xfrm>
          <a:ln/>
        </p:spPr>
      </p:sp>
      <p:sp>
        <p:nvSpPr>
          <p:cNvPr id="14344" name="Rectangle 3"/>
          <p:cNvSpPr>
            <a:spLocks noGrp="1" noChangeArrowheads="1"/>
          </p:cNvSpPr>
          <p:nvPr>
            <p:ph type="body" idx="1"/>
          </p:nvPr>
        </p:nvSpPr>
        <p:spPr>
          <a:noFill/>
          <a:ln/>
        </p:spPr>
        <p:txBody>
          <a:bodyPr lIns="91818" tIns="45911" rIns="91818" bIns="45911"/>
          <a:lstStyle/>
          <a:p>
            <a:pPr eaLnBrk="1" hangingPunct="1"/>
            <a:r>
              <a:rPr lang="en-US" smtClean="0">
                <a:latin typeface="Arial" pitchFamily="34" charset="0"/>
              </a:rPr>
              <a:t>As each of you know, our company has experienced significant growth through mergers and acquisitions.  In each of these, we have relied on our values and our leaders who live by them to lead through change and deliver the most value to our customers of the combined organization.</a:t>
            </a:r>
          </a:p>
          <a:p>
            <a:pPr eaLnBrk="1" hangingPunct="1"/>
            <a:endParaRPr lang="en-US" smtClean="0">
              <a:latin typeface="Arial" pitchFamily="34" charset="0"/>
            </a:endParaRPr>
          </a:p>
          <a:p>
            <a:pPr eaLnBrk="1" hangingPunct="1"/>
            <a:r>
              <a:rPr lang="en-US" smtClean="0">
                <a:latin typeface="Arial" pitchFamily="34" charset="0"/>
              </a:rPr>
              <a:t>We know that change is challenging.  We have goals we are held accountable to attain and a track-record of proven success in merger integration.</a:t>
            </a:r>
          </a:p>
          <a:p>
            <a:pPr eaLnBrk="1" hangingPunct="1"/>
            <a:endParaRPr lang="en-US" smtClean="0">
              <a:latin typeface="Arial" pitchFamily="34" charset="0"/>
            </a:endParaRPr>
          </a:p>
          <a:p>
            <a:pPr eaLnBrk="1" hangingPunct="1"/>
            <a:r>
              <a:rPr lang="en-US" smtClean="0">
                <a:latin typeface="Arial" pitchFamily="34" charset="0"/>
              </a:rPr>
              <a:t>We are confident that we are going to achieve the same quality integration with this transition as we have done in the past. </a:t>
            </a:r>
          </a:p>
          <a:p>
            <a:pPr eaLnBrk="1" hangingPunct="1"/>
            <a:endParaRPr lang="en-US" smtClean="0">
              <a:latin typeface="Arial" pitchFamily="34" charset="0"/>
            </a:endParaRPr>
          </a:p>
          <a:p>
            <a:pPr eaLnBrk="1" hangingPunct="1"/>
            <a:r>
              <a:rPr lang="en-US" smtClean="0">
                <a:latin typeface="Arial" pitchFamily="34" charset="0"/>
              </a:rPr>
              <a:t>Arguably, however, this transition is the most complex in our history.  If we just take the environment we are working in, you could make that argument.  Combing the external environment with the internal complexities makes our challenge more significant.  Therefore, our leadership must be collective.  Our leadership must enable us to integrate effectively and deliver value quickly.  It is our responsibility.</a:t>
            </a:r>
          </a:p>
          <a:p>
            <a:pPr eaLnBrk="1" hangingPunct="1"/>
            <a:endParaRPr lang="en-US" smtClean="0">
              <a:latin typeface="Arial" pitchFamily="34" charset="0"/>
            </a:endParaRPr>
          </a:p>
          <a:p>
            <a:pPr eaLnBrk="1" hangingPunct="1"/>
            <a:r>
              <a:rPr lang="en-US" smtClean="0">
                <a:latin typeface="Arial" pitchFamily="34" charset="0"/>
              </a:rPr>
              <a:t>[CLICK]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210B59DA-DF25-4210-8C7B-CA911EDAA304}"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CFDB4B5B-7AAC-4102-95A6-757098FF2505}"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a:stretch>
            <a:fillRect/>
          </a:stretch>
        </p:blipFill>
        <p:spPr bwMode="auto">
          <a:xfrm>
            <a:off x="6532563" y="6350000"/>
            <a:ext cx="2184400" cy="269875"/>
          </a:xfrm>
          <a:prstGeom prst="rect">
            <a:avLst/>
          </a:prstGeom>
          <a:noFill/>
          <a:ln w="9525" algn="ctr">
            <a:noFill/>
            <a:miter lim="800000"/>
            <a:headEnd/>
            <a:tailEnd/>
          </a:ln>
        </p:spPr>
      </p:pic>
      <p:grpSp>
        <p:nvGrpSpPr>
          <p:cNvPr id="5" name="Group 25"/>
          <p:cNvGrpSpPr>
            <a:grpSpLocks/>
          </p:cNvGrpSpPr>
          <p:nvPr userDrawn="1"/>
        </p:nvGrpSpPr>
        <p:grpSpPr bwMode="auto">
          <a:xfrm>
            <a:off x="-6350" y="3505201"/>
            <a:ext cx="5102225" cy="3362327"/>
            <a:chOff x="967" y="935"/>
            <a:chExt cx="3779" cy="2490"/>
          </a:xfrm>
          <a:gradFill flip="none" rotWithShape="1">
            <a:gsLst>
              <a:gs pos="42000">
                <a:schemeClr val="accent2"/>
              </a:gs>
              <a:gs pos="96000">
                <a:srgbClr val="991426"/>
              </a:gs>
            </a:gsLst>
            <a:lin ang="10800000" scaled="1"/>
            <a:tileRect/>
          </a:gradFill>
        </p:grpSpPr>
        <p:sp>
          <p:nvSpPr>
            <p:cNvPr id="6" name="Freeform 21"/>
            <p:cNvSpPr>
              <a:spLocks/>
            </p:cNvSpPr>
            <p:nvPr/>
          </p:nvSpPr>
          <p:spPr bwMode="auto">
            <a:xfrm>
              <a:off x="967" y="2017"/>
              <a:ext cx="3779" cy="1408"/>
            </a:xfrm>
            <a:custGeom>
              <a:avLst/>
              <a:gdLst/>
              <a:ahLst/>
              <a:cxnLst>
                <a:cxn ang="0">
                  <a:pos x="627" y="0"/>
                </a:cxn>
                <a:cxn ang="0">
                  <a:pos x="0" y="288"/>
                </a:cxn>
                <a:cxn ang="0">
                  <a:pos x="362" y="288"/>
                </a:cxn>
                <a:cxn ang="0">
                  <a:pos x="773" y="82"/>
                </a:cxn>
                <a:cxn ang="0">
                  <a:pos x="627" y="0"/>
                </a:cxn>
              </a:cxnLst>
              <a:rect l="0" t="0" r="r" b="b"/>
              <a:pathLst>
                <a:path w="773" h="288">
                  <a:moveTo>
                    <a:pt x="627" y="0"/>
                  </a:moveTo>
                  <a:cubicBezTo>
                    <a:pt x="407" y="74"/>
                    <a:pt x="197" y="171"/>
                    <a:pt x="0" y="288"/>
                  </a:cubicBezTo>
                  <a:cubicBezTo>
                    <a:pt x="362" y="288"/>
                    <a:pt x="362" y="288"/>
                    <a:pt x="362" y="288"/>
                  </a:cubicBezTo>
                  <a:cubicBezTo>
                    <a:pt x="494" y="211"/>
                    <a:pt x="631" y="142"/>
                    <a:pt x="773" y="82"/>
                  </a:cubicBezTo>
                  <a:cubicBezTo>
                    <a:pt x="725" y="54"/>
                    <a:pt x="677" y="26"/>
                    <a:pt x="627" y="0"/>
                  </a:cubicBezTo>
                  <a:close/>
                </a:path>
              </a:pathLst>
            </a:custGeom>
            <a:grpFill/>
            <a:ln w="9525">
              <a:noFill/>
              <a:round/>
              <a:headEnd/>
              <a:tailEnd/>
            </a:ln>
          </p:spPr>
          <p:txBody>
            <a:bodyPr/>
            <a:lstStyle/>
            <a:p>
              <a:pPr algn="l">
                <a:defRPr/>
              </a:pPr>
              <a:endParaRPr lang="en-US" sz="1000" b="1" dirty="0">
                <a:solidFill>
                  <a:schemeClr val="bg1"/>
                </a:solidFill>
                <a:latin typeface="Arial" charset="0"/>
              </a:endParaRPr>
            </a:p>
          </p:txBody>
        </p:sp>
        <p:sp>
          <p:nvSpPr>
            <p:cNvPr id="7" name="Freeform 22"/>
            <p:cNvSpPr>
              <a:spLocks/>
            </p:cNvSpPr>
            <p:nvPr/>
          </p:nvSpPr>
          <p:spPr bwMode="auto">
            <a:xfrm>
              <a:off x="967" y="1528"/>
              <a:ext cx="2835" cy="1546"/>
            </a:xfrm>
            <a:custGeom>
              <a:avLst/>
              <a:gdLst/>
              <a:ahLst/>
              <a:cxnLst>
                <a:cxn ang="0">
                  <a:pos x="417" y="0"/>
                </a:cxn>
                <a:cxn ang="0">
                  <a:pos x="0" y="144"/>
                </a:cxn>
                <a:cxn ang="0">
                  <a:pos x="0" y="316"/>
                </a:cxn>
                <a:cxn ang="0">
                  <a:pos x="580" y="75"/>
                </a:cxn>
                <a:cxn ang="0">
                  <a:pos x="417" y="0"/>
                </a:cxn>
              </a:cxnLst>
              <a:rect l="0" t="0" r="r" b="b"/>
              <a:pathLst>
                <a:path w="580" h="316">
                  <a:moveTo>
                    <a:pt x="417" y="0"/>
                  </a:moveTo>
                  <a:cubicBezTo>
                    <a:pt x="274" y="38"/>
                    <a:pt x="134" y="86"/>
                    <a:pt x="0" y="144"/>
                  </a:cubicBezTo>
                  <a:cubicBezTo>
                    <a:pt x="0" y="316"/>
                    <a:pt x="0" y="316"/>
                    <a:pt x="0" y="316"/>
                  </a:cubicBezTo>
                  <a:cubicBezTo>
                    <a:pt x="183" y="217"/>
                    <a:pt x="377" y="136"/>
                    <a:pt x="580" y="75"/>
                  </a:cubicBezTo>
                  <a:cubicBezTo>
                    <a:pt x="526" y="48"/>
                    <a:pt x="472" y="23"/>
                    <a:pt x="417" y="0"/>
                  </a:cubicBezTo>
                  <a:close/>
                </a:path>
              </a:pathLst>
            </a:custGeom>
            <a:grpFill/>
            <a:ln w="9525">
              <a:noFill/>
              <a:round/>
              <a:headEnd/>
              <a:tailEnd/>
            </a:ln>
          </p:spPr>
          <p:txBody>
            <a:bodyPr/>
            <a:lstStyle/>
            <a:p>
              <a:pPr algn="l">
                <a:defRPr/>
              </a:pPr>
              <a:endParaRPr lang="en-US" sz="1000" b="1" dirty="0">
                <a:solidFill>
                  <a:schemeClr val="bg1"/>
                </a:solidFill>
                <a:latin typeface="Arial" charset="0"/>
              </a:endParaRPr>
            </a:p>
          </p:txBody>
        </p:sp>
        <p:sp>
          <p:nvSpPr>
            <p:cNvPr id="8" name="Freeform 23"/>
            <p:cNvSpPr>
              <a:spLocks/>
            </p:cNvSpPr>
            <p:nvPr/>
          </p:nvSpPr>
          <p:spPr bwMode="auto">
            <a:xfrm>
              <a:off x="967" y="1517"/>
              <a:ext cx="591" cy="484"/>
            </a:xfrm>
            <a:custGeom>
              <a:avLst/>
              <a:gdLst/>
              <a:ahLst/>
              <a:cxnLst>
                <a:cxn ang="0">
                  <a:pos x="0" y="0"/>
                </a:cxn>
                <a:cxn ang="0">
                  <a:pos x="0" y="99"/>
                </a:cxn>
                <a:cxn ang="0">
                  <a:pos x="121" y="55"/>
                </a:cxn>
                <a:cxn ang="0">
                  <a:pos x="0" y="0"/>
                </a:cxn>
              </a:cxnLst>
              <a:rect l="0" t="0" r="r" b="b"/>
              <a:pathLst>
                <a:path w="121" h="99">
                  <a:moveTo>
                    <a:pt x="0" y="0"/>
                  </a:moveTo>
                  <a:cubicBezTo>
                    <a:pt x="0" y="99"/>
                    <a:pt x="0" y="99"/>
                    <a:pt x="0" y="99"/>
                  </a:cubicBezTo>
                  <a:cubicBezTo>
                    <a:pt x="40" y="83"/>
                    <a:pt x="81" y="69"/>
                    <a:pt x="121" y="55"/>
                  </a:cubicBezTo>
                  <a:cubicBezTo>
                    <a:pt x="81" y="36"/>
                    <a:pt x="41" y="17"/>
                    <a:pt x="0" y="0"/>
                  </a:cubicBezTo>
                  <a:close/>
                </a:path>
              </a:pathLst>
            </a:custGeom>
            <a:grpFill/>
            <a:ln w="9525">
              <a:noFill/>
              <a:round/>
              <a:headEnd/>
              <a:tailEnd/>
            </a:ln>
          </p:spPr>
          <p:txBody>
            <a:bodyPr/>
            <a:lstStyle/>
            <a:p>
              <a:pPr algn="l">
                <a:defRPr/>
              </a:pPr>
              <a:endParaRPr lang="en-US" sz="1000" b="1" dirty="0">
                <a:solidFill>
                  <a:schemeClr val="bg1"/>
                </a:solidFill>
                <a:latin typeface="Arial" charset="0"/>
              </a:endParaRPr>
            </a:p>
          </p:txBody>
        </p:sp>
        <p:sp>
          <p:nvSpPr>
            <p:cNvPr id="9" name="Freeform 24"/>
            <p:cNvSpPr>
              <a:spLocks/>
            </p:cNvSpPr>
            <p:nvPr/>
          </p:nvSpPr>
          <p:spPr bwMode="auto">
            <a:xfrm>
              <a:off x="967" y="935"/>
              <a:ext cx="1545" cy="744"/>
            </a:xfrm>
            <a:custGeom>
              <a:avLst/>
              <a:gdLst/>
              <a:ahLst/>
              <a:cxnLst>
                <a:cxn ang="0">
                  <a:pos x="316" y="116"/>
                </a:cxn>
                <a:cxn ang="0">
                  <a:pos x="0" y="0"/>
                </a:cxn>
                <a:cxn ang="0">
                  <a:pos x="0" y="72"/>
                </a:cxn>
                <a:cxn ang="0">
                  <a:pos x="189" y="152"/>
                </a:cxn>
                <a:cxn ang="0">
                  <a:pos x="316" y="116"/>
                </a:cxn>
              </a:cxnLst>
              <a:rect l="0" t="0" r="r" b="b"/>
              <a:pathLst>
                <a:path w="316" h="152">
                  <a:moveTo>
                    <a:pt x="316" y="116"/>
                  </a:moveTo>
                  <a:cubicBezTo>
                    <a:pt x="213" y="71"/>
                    <a:pt x="107" y="33"/>
                    <a:pt x="0" y="0"/>
                  </a:cubicBezTo>
                  <a:cubicBezTo>
                    <a:pt x="0" y="72"/>
                    <a:pt x="0" y="72"/>
                    <a:pt x="0" y="72"/>
                  </a:cubicBezTo>
                  <a:cubicBezTo>
                    <a:pt x="64" y="97"/>
                    <a:pt x="127" y="123"/>
                    <a:pt x="189" y="152"/>
                  </a:cubicBezTo>
                  <a:cubicBezTo>
                    <a:pt x="231" y="139"/>
                    <a:pt x="273" y="127"/>
                    <a:pt x="316" y="116"/>
                  </a:cubicBezTo>
                  <a:close/>
                </a:path>
              </a:pathLst>
            </a:custGeom>
            <a:grpFill/>
            <a:ln w="9525">
              <a:noFill/>
              <a:round/>
              <a:headEnd/>
              <a:tailEnd/>
            </a:ln>
          </p:spPr>
          <p:txBody>
            <a:bodyPr/>
            <a:lstStyle/>
            <a:p>
              <a:pPr algn="l">
                <a:defRPr/>
              </a:pPr>
              <a:endParaRPr lang="en-US" sz="1000" b="1" dirty="0">
                <a:solidFill>
                  <a:schemeClr val="bg1"/>
                </a:solidFill>
                <a:latin typeface="Arial" charset="0"/>
              </a:endParaRPr>
            </a:p>
          </p:txBody>
        </p:sp>
      </p:grpSp>
      <p:sp>
        <p:nvSpPr>
          <p:cNvPr id="3098" name="Rectangle 26"/>
          <p:cNvSpPr>
            <a:spLocks noGrp="1" noChangeArrowheads="1"/>
          </p:cNvSpPr>
          <p:nvPr>
            <p:ph type="subTitle" idx="1"/>
          </p:nvPr>
        </p:nvSpPr>
        <p:spPr>
          <a:xfrm>
            <a:off x="2330450" y="2581275"/>
            <a:ext cx="6356350" cy="1219200"/>
          </a:xfrm>
          <a:ln algn="ctr"/>
        </p:spPr>
        <p:txBody>
          <a:bodyPr/>
          <a:lstStyle>
            <a:lvl1pPr marL="0" indent="0">
              <a:buFontTx/>
              <a:buNone/>
              <a:defRPr/>
            </a:lvl1pPr>
          </a:lstStyle>
          <a:p>
            <a:r>
              <a:rPr lang="en-US"/>
              <a:t>Click to edit Master subtitle style</a:t>
            </a:r>
          </a:p>
        </p:txBody>
      </p:sp>
      <p:sp>
        <p:nvSpPr>
          <p:cNvPr id="3099" name="Rectangle 27"/>
          <p:cNvSpPr>
            <a:spLocks noGrp="1" noChangeArrowheads="1"/>
          </p:cNvSpPr>
          <p:nvPr>
            <p:ph type="ctrTitle"/>
          </p:nvPr>
        </p:nvSpPr>
        <p:spPr>
          <a:xfrm>
            <a:off x="2330450" y="1111250"/>
            <a:ext cx="6356350" cy="1371600"/>
          </a:xfrm>
          <a:ln algn="ctr"/>
        </p:spPr>
        <p:txBody>
          <a:bodyPr anchor="b"/>
          <a:lstStyle>
            <a:lvl1pPr>
              <a:defRPr sz="26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t>January 4th, 2005</a:t>
            </a:r>
          </a:p>
        </p:txBody>
      </p:sp>
      <p:sp>
        <p:nvSpPr>
          <p:cNvPr id="5" name="Rectangle 5"/>
          <p:cNvSpPr>
            <a:spLocks noGrp="1" noChangeArrowheads="1"/>
          </p:cNvSpPr>
          <p:nvPr>
            <p:ph type="sldNum" sz="quarter" idx="11"/>
          </p:nvPr>
        </p:nvSpPr>
        <p:spPr>
          <a:ln/>
        </p:spPr>
        <p:txBody>
          <a:bodyPr/>
          <a:lstStyle>
            <a:lvl1pPr>
              <a:defRPr/>
            </a:lvl1pPr>
          </a:lstStyle>
          <a:p>
            <a:pPr>
              <a:defRPr/>
            </a:pPr>
            <a:fld id="{845E79AE-B5C9-4829-ACEB-7E53C2A0F399}" type="slidenum">
              <a:rPr lang="en-US"/>
              <a:pPr>
                <a:defRPr/>
              </a:pPr>
              <a:t>‹#›</a:t>
            </a:fld>
            <a:endParaRPr lang="en-US" dirty="0"/>
          </a:p>
        </p:txBody>
      </p:sp>
      <p:sp>
        <p:nvSpPr>
          <p:cNvPr id="6"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36513"/>
            <a:ext cx="1992312"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4375" y="36513"/>
            <a:ext cx="5827713"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t>January 4th, 2005</a:t>
            </a:r>
          </a:p>
        </p:txBody>
      </p:sp>
      <p:sp>
        <p:nvSpPr>
          <p:cNvPr id="5" name="Rectangle 5"/>
          <p:cNvSpPr>
            <a:spLocks noGrp="1" noChangeArrowheads="1"/>
          </p:cNvSpPr>
          <p:nvPr>
            <p:ph type="sldNum" sz="quarter" idx="11"/>
          </p:nvPr>
        </p:nvSpPr>
        <p:spPr>
          <a:ln/>
        </p:spPr>
        <p:txBody>
          <a:bodyPr/>
          <a:lstStyle>
            <a:lvl1pPr>
              <a:defRPr/>
            </a:lvl1pPr>
          </a:lstStyle>
          <a:p>
            <a:pPr>
              <a:defRPr/>
            </a:pPr>
            <a:fld id="{312B2EE0-4113-4E8E-804E-BD7D9CC098AB}" type="slidenum">
              <a:rPr lang="en-US"/>
              <a:pPr>
                <a:defRPr/>
              </a:pPr>
              <a:t>‹#›</a:t>
            </a:fld>
            <a:endParaRPr lang="en-US" dirty="0"/>
          </a:p>
        </p:txBody>
      </p:sp>
      <p:sp>
        <p:nvSpPr>
          <p:cNvPr id="6"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t>January 4th, 2005</a:t>
            </a:r>
          </a:p>
        </p:txBody>
      </p:sp>
      <p:sp>
        <p:nvSpPr>
          <p:cNvPr id="5" name="Rectangle 5"/>
          <p:cNvSpPr>
            <a:spLocks noGrp="1" noChangeArrowheads="1"/>
          </p:cNvSpPr>
          <p:nvPr>
            <p:ph type="sldNum" sz="quarter" idx="11"/>
          </p:nvPr>
        </p:nvSpPr>
        <p:spPr>
          <a:ln/>
        </p:spPr>
        <p:txBody>
          <a:bodyPr/>
          <a:lstStyle>
            <a:lvl1pPr>
              <a:defRPr/>
            </a:lvl1pPr>
          </a:lstStyle>
          <a:p>
            <a:pPr>
              <a:defRPr/>
            </a:pPr>
            <a:fld id="{9EF090EC-4E31-457F-BF25-8E86A55DF823}" type="slidenum">
              <a:rPr lang="en-US"/>
              <a:pPr>
                <a:defRPr/>
              </a:pPr>
              <a:t>‹#›</a:t>
            </a:fld>
            <a:endParaRPr lang="en-US" dirty="0"/>
          </a:p>
        </p:txBody>
      </p:sp>
      <p:sp>
        <p:nvSpPr>
          <p:cNvPr id="6"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t>January 4th, 2005</a:t>
            </a:r>
          </a:p>
        </p:txBody>
      </p:sp>
      <p:sp>
        <p:nvSpPr>
          <p:cNvPr id="5" name="Rectangle 5"/>
          <p:cNvSpPr>
            <a:spLocks noGrp="1" noChangeArrowheads="1"/>
          </p:cNvSpPr>
          <p:nvPr>
            <p:ph type="sldNum" sz="quarter" idx="11"/>
          </p:nvPr>
        </p:nvSpPr>
        <p:spPr>
          <a:ln/>
        </p:spPr>
        <p:txBody>
          <a:bodyPr/>
          <a:lstStyle>
            <a:lvl1pPr>
              <a:defRPr/>
            </a:lvl1pPr>
          </a:lstStyle>
          <a:p>
            <a:pPr>
              <a:defRPr/>
            </a:pPr>
            <a:fld id="{25BBDC9D-7D02-4B72-A7E7-D8FC4B8367B3}" type="slidenum">
              <a:rPr lang="en-US"/>
              <a:pPr>
                <a:defRPr/>
              </a:pPr>
              <a:t>‹#›</a:t>
            </a:fld>
            <a:endParaRPr lang="en-US" dirty="0"/>
          </a:p>
        </p:txBody>
      </p:sp>
      <p:sp>
        <p:nvSpPr>
          <p:cNvPr id="6"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4375" y="1328738"/>
            <a:ext cx="3910013"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8" y="1328738"/>
            <a:ext cx="3910012"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t>January 4th, 2005</a:t>
            </a:r>
          </a:p>
        </p:txBody>
      </p:sp>
      <p:sp>
        <p:nvSpPr>
          <p:cNvPr id="6" name="Rectangle 5"/>
          <p:cNvSpPr>
            <a:spLocks noGrp="1" noChangeArrowheads="1"/>
          </p:cNvSpPr>
          <p:nvPr>
            <p:ph type="sldNum" sz="quarter" idx="11"/>
          </p:nvPr>
        </p:nvSpPr>
        <p:spPr>
          <a:ln/>
        </p:spPr>
        <p:txBody>
          <a:bodyPr/>
          <a:lstStyle>
            <a:lvl1pPr>
              <a:defRPr/>
            </a:lvl1pPr>
          </a:lstStyle>
          <a:p>
            <a:pPr>
              <a:defRPr/>
            </a:pPr>
            <a:fld id="{CFAA344E-F22D-4F74-ACA1-795EF887F27B}" type="slidenum">
              <a:rPr lang="en-US"/>
              <a:pPr>
                <a:defRPr/>
              </a:pPr>
              <a:t>‹#›</a:t>
            </a:fld>
            <a:endParaRPr lang="en-US" dirty="0"/>
          </a:p>
        </p:txBody>
      </p:sp>
      <p:sp>
        <p:nvSpPr>
          <p:cNvPr id="7"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t>January 4th, 2005</a:t>
            </a:r>
          </a:p>
        </p:txBody>
      </p:sp>
      <p:sp>
        <p:nvSpPr>
          <p:cNvPr id="8" name="Rectangle 5"/>
          <p:cNvSpPr>
            <a:spLocks noGrp="1" noChangeArrowheads="1"/>
          </p:cNvSpPr>
          <p:nvPr>
            <p:ph type="sldNum" sz="quarter" idx="11"/>
          </p:nvPr>
        </p:nvSpPr>
        <p:spPr>
          <a:ln/>
        </p:spPr>
        <p:txBody>
          <a:bodyPr/>
          <a:lstStyle>
            <a:lvl1pPr>
              <a:defRPr/>
            </a:lvl1pPr>
          </a:lstStyle>
          <a:p>
            <a:pPr>
              <a:defRPr/>
            </a:pPr>
            <a:fld id="{3CF84A76-E20F-4EF8-9589-9FD234158D70}" type="slidenum">
              <a:rPr lang="en-US"/>
              <a:pPr>
                <a:defRPr/>
              </a:pPr>
              <a:t>‹#›</a:t>
            </a:fld>
            <a:endParaRPr lang="en-US" dirty="0"/>
          </a:p>
        </p:txBody>
      </p:sp>
      <p:sp>
        <p:nvSpPr>
          <p:cNvPr id="9"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t>January 4th, 2005</a:t>
            </a:r>
          </a:p>
        </p:txBody>
      </p:sp>
      <p:sp>
        <p:nvSpPr>
          <p:cNvPr id="4" name="Rectangle 5"/>
          <p:cNvSpPr>
            <a:spLocks noGrp="1" noChangeArrowheads="1"/>
          </p:cNvSpPr>
          <p:nvPr>
            <p:ph type="sldNum" sz="quarter" idx="11"/>
          </p:nvPr>
        </p:nvSpPr>
        <p:spPr>
          <a:ln/>
        </p:spPr>
        <p:txBody>
          <a:bodyPr/>
          <a:lstStyle>
            <a:lvl1pPr>
              <a:defRPr/>
            </a:lvl1pPr>
          </a:lstStyle>
          <a:p>
            <a:pPr>
              <a:defRPr/>
            </a:pPr>
            <a:fld id="{BD63616A-B915-4D38-B0DC-ABA41C140E16}" type="slidenum">
              <a:rPr lang="en-US"/>
              <a:pPr>
                <a:defRPr/>
              </a:pPr>
              <a:t>‹#›</a:t>
            </a:fld>
            <a:endParaRPr lang="en-US" dirty="0"/>
          </a:p>
        </p:txBody>
      </p:sp>
      <p:sp>
        <p:nvSpPr>
          <p:cNvPr id="5"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t>January 4th, 2005</a:t>
            </a:r>
          </a:p>
        </p:txBody>
      </p:sp>
      <p:sp>
        <p:nvSpPr>
          <p:cNvPr id="3" name="Rectangle 5"/>
          <p:cNvSpPr>
            <a:spLocks noGrp="1" noChangeArrowheads="1"/>
          </p:cNvSpPr>
          <p:nvPr>
            <p:ph type="sldNum" sz="quarter" idx="11"/>
          </p:nvPr>
        </p:nvSpPr>
        <p:spPr>
          <a:ln/>
        </p:spPr>
        <p:txBody>
          <a:bodyPr/>
          <a:lstStyle>
            <a:lvl1pPr>
              <a:defRPr/>
            </a:lvl1pPr>
          </a:lstStyle>
          <a:p>
            <a:pPr>
              <a:defRPr/>
            </a:pPr>
            <a:fld id="{6EBB1E38-AE19-420F-9789-BA0D743E20F7}" type="slidenum">
              <a:rPr lang="en-US"/>
              <a:pPr>
                <a:defRPr/>
              </a:pPr>
              <a:t>‹#›</a:t>
            </a:fld>
            <a:endParaRPr lang="en-US" dirty="0"/>
          </a:p>
        </p:txBody>
      </p:sp>
      <p:sp>
        <p:nvSpPr>
          <p:cNvPr id="4"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t>January 4th, 2005</a:t>
            </a:r>
          </a:p>
        </p:txBody>
      </p:sp>
      <p:sp>
        <p:nvSpPr>
          <p:cNvPr id="6" name="Rectangle 5"/>
          <p:cNvSpPr>
            <a:spLocks noGrp="1" noChangeArrowheads="1"/>
          </p:cNvSpPr>
          <p:nvPr>
            <p:ph type="sldNum" sz="quarter" idx="11"/>
          </p:nvPr>
        </p:nvSpPr>
        <p:spPr>
          <a:ln/>
        </p:spPr>
        <p:txBody>
          <a:bodyPr/>
          <a:lstStyle>
            <a:lvl1pPr>
              <a:defRPr/>
            </a:lvl1pPr>
          </a:lstStyle>
          <a:p>
            <a:pPr>
              <a:defRPr/>
            </a:pPr>
            <a:fld id="{C90B03F1-59B7-426D-882B-781DD998CA84}" type="slidenum">
              <a:rPr lang="en-US"/>
              <a:pPr>
                <a:defRPr/>
              </a:pPr>
              <a:t>‹#›</a:t>
            </a:fld>
            <a:endParaRPr lang="en-US" dirty="0"/>
          </a:p>
        </p:txBody>
      </p:sp>
      <p:sp>
        <p:nvSpPr>
          <p:cNvPr id="7"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t>January 4th, 2005</a:t>
            </a:r>
          </a:p>
        </p:txBody>
      </p:sp>
      <p:sp>
        <p:nvSpPr>
          <p:cNvPr id="6" name="Rectangle 5"/>
          <p:cNvSpPr>
            <a:spLocks noGrp="1" noChangeArrowheads="1"/>
          </p:cNvSpPr>
          <p:nvPr>
            <p:ph type="sldNum" sz="quarter" idx="11"/>
          </p:nvPr>
        </p:nvSpPr>
        <p:spPr>
          <a:ln/>
        </p:spPr>
        <p:txBody>
          <a:bodyPr/>
          <a:lstStyle>
            <a:lvl1pPr>
              <a:defRPr/>
            </a:lvl1pPr>
          </a:lstStyle>
          <a:p>
            <a:pPr>
              <a:defRPr/>
            </a:pPr>
            <a:fld id="{14A9A4D6-BF94-42F9-AAF4-E23E0FEC37B9}" type="slidenum">
              <a:rPr lang="en-US"/>
              <a:pPr>
                <a:defRPr/>
              </a:pPr>
              <a:t>‹#›</a:t>
            </a:fld>
            <a:endParaRPr lang="en-US" dirty="0"/>
          </a:p>
        </p:txBody>
      </p:sp>
      <p:sp>
        <p:nvSpPr>
          <p:cNvPr id="7" name="Rectangle 6"/>
          <p:cNvSpPr>
            <a:spLocks noGrp="1" noChangeArrowheads="1"/>
          </p:cNvSpPr>
          <p:nvPr>
            <p:ph type="ftr" sz="quarter" idx="12"/>
          </p:nvPr>
        </p:nvSpPr>
        <p:spPr>
          <a:ln/>
        </p:spPr>
        <p:txBody>
          <a:bodyPr/>
          <a:lstStyle>
            <a:lvl1pPr>
              <a:defRPr/>
            </a:lvl1pPr>
          </a:lstStyle>
          <a:p>
            <a:pPr>
              <a:defRPr/>
            </a:pPr>
            <a:r>
              <a:rPr lang="en-US"/>
              <a:t>This is the Footer for the presentation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8"/>
          <p:cNvGrpSpPr>
            <a:grpSpLocks/>
          </p:cNvGrpSpPr>
          <p:nvPr userDrawn="1"/>
        </p:nvGrpSpPr>
        <p:grpSpPr bwMode="auto">
          <a:xfrm>
            <a:off x="0" y="1588"/>
            <a:ext cx="9151938" cy="1341437"/>
            <a:chOff x="0" y="1588"/>
            <a:chExt cx="9151938" cy="1341437"/>
          </a:xfrm>
        </p:grpSpPr>
        <p:sp>
          <p:nvSpPr>
            <p:cNvPr id="7" name="Freeform 16"/>
            <p:cNvSpPr>
              <a:spLocks/>
            </p:cNvSpPr>
            <p:nvPr userDrawn="1"/>
          </p:nvSpPr>
          <p:spPr bwMode="auto">
            <a:xfrm>
              <a:off x="0" y="1588"/>
              <a:ext cx="9151938" cy="1236662"/>
            </a:xfrm>
            <a:custGeom>
              <a:avLst/>
              <a:gdLst>
                <a:gd name="T0" fmla="*/ 0 w 5765"/>
                <a:gd name="T1" fmla="*/ 0 h 779"/>
                <a:gd name="T2" fmla="*/ 9151938 w 5765"/>
                <a:gd name="T3" fmla="*/ 0 h 779"/>
                <a:gd name="T4" fmla="*/ 9151938 w 5765"/>
                <a:gd name="T5" fmla="*/ 906462 h 779"/>
                <a:gd name="T6" fmla="*/ 690562 w 5765"/>
                <a:gd name="T7" fmla="*/ 906462 h 779"/>
                <a:gd name="T8" fmla="*/ 581025 w 5765"/>
                <a:gd name="T9" fmla="*/ 898525 h 779"/>
                <a:gd name="T10" fmla="*/ 0 w 5765"/>
                <a:gd name="T11" fmla="*/ 1236662 h 779"/>
                <a:gd name="T12" fmla="*/ 0 w 5765"/>
                <a:gd name="T13" fmla="*/ 963612 h 779"/>
                <a:gd name="T14" fmla="*/ 0 w 5765"/>
                <a:gd name="T15" fmla="*/ 0 h 779"/>
                <a:gd name="T16" fmla="*/ 0 60000 65536"/>
                <a:gd name="T17" fmla="*/ 0 60000 65536"/>
                <a:gd name="T18" fmla="*/ 0 60000 65536"/>
                <a:gd name="T19" fmla="*/ 0 60000 65536"/>
                <a:gd name="T20" fmla="*/ 0 60000 65536"/>
                <a:gd name="T21" fmla="*/ 0 60000 65536"/>
                <a:gd name="T22" fmla="*/ 0 60000 65536"/>
                <a:gd name="T23" fmla="*/ 0 60000 65536"/>
                <a:gd name="T24" fmla="*/ 0 w 5765"/>
                <a:gd name="T25" fmla="*/ 0 h 779"/>
                <a:gd name="T26" fmla="*/ 5765 w 5765"/>
                <a:gd name="T27" fmla="*/ 779 h 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5" h="779">
                  <a:moveTo>
                    <a:pt x="0" y="0"/>
                  </a:moveTo>
                  <a:lnTo>
                    <a:pt x="5765" y="0"/>
                  </a:lnTo>
                  <a:lnTo>
                    <a:pt x="5765" y="571"/>
                  </a:lnTo>
                  <a:lnTo>
                    <a:pt x="435" y="571"/>
                  </a:lnTo>
                  <a:cubicBezTo>
                    <a:pt x="412" y="555"/>
                    <a:pt x="394" y="553"/>
                    <a:pt x="366" y="566"/>
                  </a:cubicBezTo>
                  <a:cubicBezTo>
                    <a:pt x="293" y="601"/>
                    <a:pt x="61" y="772"/>
                    <a:pt x="0" y="779"/>
                  </a:cubicBezTo>
                  <a:lnTo>
                    <a:pt x="0" y="607"/>
                  </a:lnTo>
                  <a:lnTo>
                    <a:pt x="0" y="0"/>
                  </a:lnTo>
                  <a:close/>
                </a:path>
              </a:pathLst>
            </a:custGeom>
            <a:solidFill>
              <a:srgbClr val="E4E4E4"/>
            </a:solidFill>
            <a:ln w="9525">
              <a:noFill/>
              <a:round/>
              <a:headEnd/>
              <a:tailEnd/>
            </a:ln>
          </p:spPr>
          <p:txBody>
            <a:bodyPr anchor="ctr"/>
            <a:lstStyle/>
            <a:p>
              <a:pPr algn="l" fontAlgn="auto">
                <a:spcBef>
                  <a:spcPts val="0"/>
                </a:spcBef>
                <a:spcAft>
                  <a:spcPts val="0"/>
                </a:spcAft>
                <a:buClrTx/>
                <a:defRPr/>
              </a:pPr>
              <a:endParaRPr lang="en-US" sz="1800" dirty="0">
                <a:latin typeface="+mn-lt"/>
              </a:endParaRPr>
            </a:p>
          </p:txBody>
        </p:sp>
        <p:pic>
          <p:nvPicPr>
            <p:cNvPr id="2057" name="Picture 17" descr="Flagmark-A-TOPSMALL.png"/>
            <p:cNvPicPr>
              <a:picLocks noChangeAspect="1"/>
            </p:cNvPicPr>
            <p:nvPr userDrawn="1"/>
          </p:nvPicPr>
          <p:blipFill>
            <a:blip r:embed="rId13" cstate="print"/>
            <a:srcRect r="65578"/>
            <a:stretch>
              <a:fillRect/>
            </a:stretch>
          </p:blipFill>
          <p:spPr bwMode="auto">
            <a:xfrm>
              <a:off x="0" y="607220"/>
              <a:ext cx="742950" cy="735805"/>
            </a:xfrm>
            <a:prstGeom prst="rect">
              <a:avLst/>
            </a:prstGeom>
            <a:noFill/>
            <a:ln w="9525">
              <a:noFill/>
              <a:miter lim="800000"/>
              <a:headEnd/>
              <a:tailEnd/>
            </a:ln>
          </p:spPr>
        </p:pic>
      </p:grpSp>
      <p:sp>
        <p:nvSpPr>
          <p:cNvPr id="2051" name="Title Placeholder 1"/>
          <p:cNvSpPr>
            <a:spLocks noGrp="1"/>
          </p:cNvSpPr>
          <p:nvPr>
            <p:ph type="title"/>
          </p:nvPr>
        </p:nvSpPr>
        <p:spPr bwMode="auto">
          <a:xfrm>
            <a:off x="714375" y="36513"/>
            <a:ext cx="7972425" cy="869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714375" y="1328738"/>
            <a:ext cx="7972425"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00575" y="6399213"/>
            <a:ext cx="2133600" cy="458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fontAlgn="base" latinLnBrk="0" hangingPunct="1">
              <a:spcBef>
                <a:spcPct val="0"/>
              </a:spcBef>
              <a:spcAft>
                <a:spcPct val="0"/>
              </a:spcAft>
              <a:buClrTx/>
              <a:defRPr lang="en-US" sz="1000" kern="1200">
                <a:solidFill>
                  <a:srgbClr val="808080"/>
                </a:solidFill>
                <a:latin typeface="+mn-lt"/>
                <a:ea typeface="+mn-ea"/>
                <a:cs typeface="+mn-cs"/>
              </a:defRPr>
            </a:lvl1pPr>
          </a:lstStyle>
          <a:p>
            <a:pPr>
              <a:defRPr/>
            </a:pPr>
            <a:r>
              <a:t>January 4th, 2005</a:t>
            </a:r>
          </a:p>
        </p:txBody>
      </p:sp>
      <p:sp>
        <p:nvSpPr>
          <p:cNvPr id="15" name="Rectangle 5"/>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buClrTx/>
              <a:defRPr sz="1000">
                <a:solidFill>
                  <a:srgbClr val="D4001A"/>
                </a:solidFill>
                <a:latin typeface="+mn-lt"/>
              </a:defRPr>
            </a:lvl1pPr>
          </a:lstStyle>
          <a:p>
            <a:pPr>
              <a:defRPr/>
            </a:pPr>
            <a:fld id="{189DF4E5-EEBB-4734-8570-66F0039C2D50}" type="slidenum">
              <a:rPr lang="en-US"/>
              <a:pPr>
                <a:defRPr/>
              </a:pPr>
              <a:t>‹#›</a:t>
            </a:fld>
            <a:endParaRPr lang="en-US" dirty="0"/>
          </a:p>
        </p:txBody>
      </p:sp>
      <p:sp>
        <p:nvSpPr>
          <p:cNvPr id="16" name="Rectangle 6"/>
          <p:cNvSpPr>
            <a:spLocks noGrp="1" noChangeArrowheads="1"/>
          </p:cNvSpPr>
          <p:nvPr>
            <p:ph type="ftr" sz="quarter" idx="3"/>
          </p:nvPr>
        </p:nvSpPr>
        <p:spPr bwMode="auto">
          <a:xfrm>
            <a:off x="457200" y="6400800"/>
            <a:ext cx="4114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ct val="0"/>
              </a:spcBef>
              <a:buClrTx/>
              <a:defRPr sz="1000">
                <a:solidFill>
                  <a:srgbClr val="808080"/>
                </a:solidFill>
                <a:latin typeface="+mn-lt"/>
              </a:defRPr>
            </a:lvl1pPr>
          </a:lstStyle>
          <a:p>
            <a:pPr>
              <a:defRPr/>
            </a:pPr>
            <a:r>
              <a:rPr lang="en-US"/>
              <a:t>This is the Footer for the presentation</a:t>
            </a:r>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rtl="0" eaLnBrk="0" fontAlgn="base" hangingPunct="0">
        <a:spcBef>
          <a:spcPct val="0"/>
        </a:spcBef>
        <a:spcAft>
          <a:spcPct val="0"/>
        </a:spcAft>
        <a:defRPr sz="2400" b="1">
          <a:solidFill>
            <a:srgbClr val="D4001A"/>
          </a:solidFill>
          <a:latin typeface="+mj-lt"/>
          <a:ea typeface="+mj-ea"/>
          <a:cs typeface="+mj-cs"/>
        </a:defRPr>
      </a:lvl1pPr>
      <a:lvl2pPr algn="l" rtl="0" eaLnBrk="0" fontAlgn="base" hangingPunct="0">
        <a:spcBef>
          <a:spcPct val="0"/>
        </a:spcBef>
        <a:spcAft>
          <a:spcPct val="0"/>
        </a:spcAft>
        <a:defRPr sz="2400" b="1">
          <a:solidFill>
            <a:srgbClr val="D4001A"/>
          </a:solidFill>
          <a:latin typeface="Verdana" pitchFamily="34" charset="0"/>
        </a:defRPr>
      </a:lvl2pPr>
      <a:lvl3pPr algn="l" rtl="0" eaLnBrk="0" fontAlgn="base" hangingPunct="0">
        <a:spcBef>
          <a:spcPct val="0"/>
        </a:spcBef>
        <a:spcAft>
          <a:spcPct val="0"/>
        </a:spcAft>
        <a:defRPr sz="2400" b="1">
          <a:solidFill>
            <a:srgbClr val="D4001A"/>
          </a:solidFill>
          <a:latin typeface="Verdana" pitchFamily="34" charset="0"/>
        </a:defRPr>
      </a:lvl3pPr>
      <a:lvl4pPr algn="l" rtl="0" eaLnBrk="0" fontAlgn="base" hangingPunct="0">
        <a:spcBef>
          <a:spcPct val="0"/>
        </a:spcBef>
        <a:spcAft>
          <a:spcPct val="0"/>
        </a:spcAft>
        <a:defRPr sz="2400" b="1">
          <a:solidFill>
            <a:srgbClr val="D4001A"/>
          </a:solidFill>
          <a:latin typeface="Verdana" pitchFamily="34" charset="0"/>
        </a:defRPr>
      </a:lvl4pPr>
      <a:lvl5pPr algn="l" rtl="0" eaLnBrk="0" fontAlgn="base" hangingPunct="0">
        <a:spcBef>
          <a:spcPct val="0"/>
        </a:spcBef>
        <a:spcAft>
          <a:spcPct val="0"/>
        </a:spcAft>
        <a:defRPr sz="2400" b="1">
          <a:solidFill>
            <a:srgbClr val="D4001A"/>
          </a:solidFill>
          <a:latin typeface="Verdana" pitchFamily="34" charset="0"/>
        </a:defRPr>
      </a:lvl5pPr>
      <a:lvl6pPr marL="457200" algn="l" rtl="0" fontAlgn="base">
        <a:spcBef>
          <a:spcPct val="0"/>
        </a:spcBef>
        <a:spcAft>
          <a:spcPct val="0"/>
        </a:spcAft>
        <a:defRPr sz="2400" b="1">
          <a:solidFill>
            <a:srgbClr val="D4001A"/>
          </a:solidFill>
          <a:latin typeface="Verdana" pitchFamily="34" charset="0"/>
        </a:defRPr>
      </a:lvl6pPr>
      <a:lvl7pPr marL="914400" algn="l" rtl="0" fontAlgn="base">
        <a:spcBef>
          <a:spcPct val="0"/>
        </a:spcBef>
        <a:spcAft>
          <a:spcPct val="0"/>
        </a:spcAft>
        <a:defRPr sz="2400" b="1">
          <a:solidFill>
            <a:srgbClr val="D4001A"/>
          </a:solidFill>
          <a:latin typeface="Verdana" pitchFamily="34" charset="0"/>
        </a:defRPr>
      </a:lvl7pPr>
      <a:lvl8pPr marL="1371600" algn="l" rtl="0" fontAlgn="base">
        <a:spcBef>
          <a:spcPct val="0"/>
        </a:spcBef>
        <a:spcAft>
          <a:spcPct val="0"/>
        </a:spcAft>
        <a:defRPr sz="2400" b="1">
          <a:solidFill>
            <a:srgbClr val="D4001A"/>
          </a:solidFill>
          <a:latin typeface="Verdana" pitchFamily="34" charset="0"/>
        </a:defRPr>
      </a:lvl8pPr>
      <a:lvl9pPr marL="1828800" algn="l" rtl="0" fontAlgn="base">
        <a:spcBef>
          <a:spcPct val="0"/>
        </a:spcBef>
        <a:spcAft>
          <a:spcPct val="0"/>
        </a:spcAft>
        <a:defRPr sz="2400" b="1">
          <a:solidFill>
            <a:srgbClr val="D4001A"/>
          </a:solidFill>
          <a:latin typeface="Verdana" pitchFamily="34" charset="0"/>
        </a:defRPr>
      </a:lvl9pPr>
    </p:titleStyle>
    <p:bodyStyle>
      <a:lvl1pPr marL="228600" indent="-228600" algn="l" rtl="0" eaLnBrk="0" fontAlgn="base" hangingPunct="0">
        <a:spcBef>
          <a:spcPct val="20000"/>
        </a:spcBef>
        <a:spcAft>
          <a:spcPct val="0"/>
        </a:spcAft>
        <a:buClr>
          <a:srgbClr val="D4001A"/>
        </a:buClr>
        <a:buChar char="•"/>
        <a:defRPr sz="2000" b="1">
          <a:solidFill>
            <a:schemeClr val="tx1"/>
          </a:solidFill>
          <a:latin typeface="+mn-lt"/>
          <a:ea typeface="+mn-ea"/>
          <a:cs typeface="+mn-cs"/>
        </a:defRPr>
      </a:lvl1pPr>
      <a:lvl2pPr marL="685800" indent="-230188" algn="l" rtl="0" eaLnBrk="0" fontAlgn="base" hangingPunct="0">
        <a:spcBef>
          <a:spcPct val="20000"/>
        </a:spcBef>
        <a:spcAft>
          <a:spcPct val="0"/>
        </a:spcAft>
        <a:buClr>
          <a:srgbClr val="D4001A"/>
        </a:buClr>
        <a:buChar char="–"/>
        <a:defRPr b="1">
          <a:solidFill>
            <a:schemeClr val="tx1"/>
          </a:solidFill>
          <a:latin typeface="+mn-lt"/>
        </a:defRPr>
      </a:lvl2pPr>
      <a:lvl3pPr marL="1143000" indent="-228600" algn="l" rtl="0" eaLnBrk="0" fontAlgn="base" hangingPunct="0">
        <a:spcBef>
          <a:spcPct val="20000"/>
        </a:spcBef>
        <a:spcAft>
          <a:spcPct val="0"/>
        </a:spcAft>
        <a:buClr>
          <a:srgbClr val="D4001A"/>
        </a:buClr>
        <a:buChar char="•"/>
        <a:defRPr sz="1600" b="1">
          <a:solidFill>
            <a:schemeClr val="tx1"/>
          </a:solidFill>
          <a:latin typeface="+mn-lt"/>
        </a:defRPr>
      </a:lvl3pPr>
      <a:lvl4pPr marL="1600200" indent="-228600" algn="l" rtl="0" eaLnBrk="0" fontAlgn="base" hangingPunct="0">
        <a:spcBef>
          <a:spcPct val="20000"/>
        </a:spcBef>
        <a:spcAft>
          <a:spcPct val="0"/>
        </a:spcAft>
        <a:buClr>
          <a:srgbClr val="D4001A"/>
        </a:buClr>
        <a:buChar char="–"/>
        <a:defRPr sz="1400" b="1">
          <a:solidFill>
            <a:schemeClr val="tx1"/>
          </a:solidFill>
          <a:latin typeface="+mn-lt"/>
        </a:defRPr>
      </a:lvl4pPr>
      <a:lvl5pPr marL="2057400" indent="-228600" algn="l" rtl="0" eaLnBrk="0" fontAlgn="base" hangingPunct="0">
        <a:spcBef>
          <a:spcPct val="20000"/>
        </a:spcBef>
        <a:spcAft>
          <a:spcPct val="0"/>
        </a:spcAft>
        <a:buClr>
          <a:srgbClr val="D4001A"/>
        </a:buClr>
        <a:buChar char="»"/>
        <a:defRPr sz="1200" b="1">
          <a:solidFill>
            <a:schemeClr val="tx1"/>
          </a:solidFill>
          <a:latin typeface="+mn-lt"/>
        </a:defRPr>
      </a:lvl5pPr>
      <a:lvl6pPr marL="2514600" indent="-228600" algn="l" rtl="0" fontAlgn="base">
        <a:spcBef>
          <a:spcPct val="20000"/>
        </a:spcBef>
        <a:spcAft>
          <a:spcPct val="0"/>
        </a:spcAft>
        <a:buClr>
          <a:srgbClr val="D4001A"/>
        </a:buClr>
        <a:buChar char="»"/>
        <a:defRPr sz="1200" b="1">
          <a:solidFill>
            <a:schemeClr val="tx1"/>
          </a:solidFill>
          <a:latin typeface="+mn-lt"/>
        </a:defRPr>
      </a:lvl6pPr>
      <a:lvl7pPr marL="2971800" indent="-228600" algn="l" rtl="0" fontAlgn="base">
        <a:spcBef>
          <a:spcPct val="20000"/>
        </a:spcBef>
        <a:spcAft>
          <a:spcPct val="0"/>
        </a:spcAft>
        <a:buClr>
          <a:srgbClr val="D4001A"/>
        </a:buClr>
        <a:buChar char="»"/>
        <a:defRPr sz="1200" b="1">
          <a:solidFill>
            <a:schemeClr val="tx1"/>
          </a:solidFill>
          <a:latin typeface="+mn-lt"/>
        </a:defRPr>
      </a:lvl7pPr>
      <a:lvl8pPr marL="3429000" indent="-228600" algn="l" rtl="0" fontAlgn="base">
        <a:spcBef>
          <a:spcPct val="20000"/>
        </a:spcBef>
        <a:spcAft>
          <a:spcPct val="0"/>
        </a:spcAft>
        <a:buClr>
          <a:srgbClr val="D4001A"/>
        </a:buClr>
        <a:buChar char="»"/>
        <a:defRPr sz="1200" b="1">
          <a:solidFill>
            <a:schemeClr val="tx1"/>
          </a:solidFill>
          <a:latin typeface="+mn-lt"/>
        </a:defRPr>
      </a:lvl8pPr>
      <a:lvl9pPr marL="3886200" indent="-228600" algn="l" rtl="0" fontAlgn="base">
        <a:spcBef>
          <a:spcPct val="20000"/>
        </a:spcBef>
        <a:spcAft>
          <a:spcPct val="0"/>
        </a:spcAft>
        <a:buClr>
          <a:srgbClr val="D4001A"/>
        </a:buClr>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oleObject" Target="../embeddings/oleObject3.bin"/><Relationship Id="rId6" Type="http://schemas.openxmlformats.org/officeDocument/2006/relationships/image" Target="../media/image22.png"/><Relationship Id="rId7" Type="http://schemas.openxmlformats.org/officeDocument/2006/relationships/oleObject" Target="../embeddings/oleObject4.bin"/><Relationship Id="rId8" Type="http://schemas.openxmlformats.org/officeDocument/2006/relationships/image" Target="../media/image23.png"/><Relationship Id="rId9" Type="http://schemas.openxmlformats.org/officeDocument/2006/relationships/image" Target="../media/image26.png"/><Relationship Id="rId10"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diagramQuickStyle" Target="../diagrams/quickStyle10.xml"/><Relationship Id="rId20" Type="http://schemas.openxmlformats.org/officeDocument/2006/relationships/diagramColors" Target="../diagrams/colors12.xml"/><Relationship Id="rId21" Type="http://schemas.microsoft.com/office/2007/relationships/diagramDrawing" Target="../diagrams/drawing12.xml"/><Relationship Id="rId22" Type="http://schemas.openxmlformats.org/officeDocument/2006/relationships/diagramData" Target="../diagrams/data13.xml"/><Relationship Id="rId23" Type="http://schemas.openxmlformats.org/officeDocument/2006/relationships/diagramLayout" Target="../diagrams/layout13.xml"/><Relationship Id="rId24" Type="http://schemas.openxmlformats.org/officeDocument/2006/relationships/diagramQuickStyle" Target="../diagrams/quickStyle13.xml"/><Relationship Id="rId25" Type="http://schemas.openxmlformats.org/officeDocument/2006/relationships/diagramColors" Target="../diagrams/colors13.xml"/><Relationship Id="rId26" Type="http://schemas.microsoft.com/office/2007/relationships/diagramDrawing" Target="../diagrams/drawing13.xml"/><Relationship Id="rId10" Type="http://schemas.openxmlformats.org/officeDocument/2006/relationships/diagramColors" Target="../diagrams/colors10.xml"/><Relationship Id="rId11" Type="http://schemas.microsoft.com/office/2007/relationships/diagramDrawing" Target="../diagrams/drawing10.xml"/><Relationship Id="rId12" Type="http://schemas.openxmlformats.org/officeDocument/2006/relationships/diagramData" Target="../diagrams/data11.xml"/><Relationship Id="rId13" Type="http://schemas.openxmlformats.org/officeDocument/2006/relationships/diagramLayout" Target="../diagrams/layout11.xml"/><Relationship Id="rId14" Type="http://schemas.openxmlformats.org/officeDocument/2006/relationships/diagramQuickStyle" Target="../diagrams/quickStyle11.xml"/><Relationship Id="rId15" Type="http://schemas.openxmlformats.org/officeDocument/2006/relationships/diagramColors" Target="../diagrams/colors11.xml"/><Relationship Id="rId16" Type="http://schemas.microsoft.com/office/2007/relationships/diagramDrawing" Target="../diagrams/drawing11.xml"/><Relationship Id="rId17" Type="http://schemas.openxmlformats.org/officeDocument/2006/relationships/diagramData" Target="../diagrams/data12.xml"/><Relationship Id="rId18" Type="http://schemas.openxmlformats.org/officeDocument/2006/relationships/diagramLayout" Target="../diagrams/layout12.xml"/><Relationship Id="rId19" Type="http://schemas.openxmlformats.org/officeDocument/2006/relationships/diagramQuickStyle" Target="../diagrams/quickStyle12.xml"/><Relationship Id="rId1" Type="http://schemas.openxmlformats.org/officeDocument/2006/relationships/slideLayout" Target="../slideLayouts/slideLayout2.xml"/><Relationship Id="rId2" Type="http://schemas.openxmlformats.org/officeDocument/2006/relationships/diagramData" Target="../diagrams/data9.xml"/><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diagramData" Target="../diagrams/data10.xml"/><Relationship Id="rId8"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hyperlink" Target="http://www.ustrust.com/index.html" TargetMode="External"/><Relationship Id="rId21" Type="http://schemas.openxmlformats.org/officeDocument/2006/relationships/image" Target="../media/image17.png"/><Relationship Id="rId22" Type="http://schemas.openxmlformats.org/officeDocument/2006/relationships/image" Target="../media/image18.png"/><Relationship Id="rId23" Type="http://schemas.openxmlformats.org/officeDocument/2006/relationships/image" Target="../media/image19.png"/><Relationship Id="rId24" Type="http://schemas.openxmlformats.org/officeDocument/2006/relationships/hyperlink" Target="http://www.google.com/imgres?imgurl=http://www.thelightisgreen.com/Merrill%20Lynch%20logo.jpg&amp;imgrefurl=http://www.thelightisgreen.com/branding/&amp;h=279&amp;w=300&amp;sz=16&amp;tbnid=zvAciR5HncIJ::&amp;tbnh=108&amp;tbnw=116&amp;prev=/images?q=merrill+lynch+logo&amp;hl=en&amp;usg=__XXmFSdy9VQfE_IYYRltFCWEqMdk=&amp;sa=X&amp;oi=image_result&amp;resnum=1&amp;ct=image&amp;cd=1" TargetMode="External"/><Relationship Id="rId25" Type="http://schemas.openxmlformats.org/officeDocument/2006/relationships/image" Target="../media/image20.jpe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oleObject" Target="../embeddings/oleObject2.bin"/><Relationship Id="rId17" Type="http://schemas.openxmlformats.org/officeDocument/2006/relationships/image" Target="../media/image4.png"/><Relationship Id="rId18" Type="http://schemas.openxmlformats.org/officeDocument/2006/relationships/image" Target="../media/image15.jpeg"/><Relationship Id="rId19"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3.xml"/><Relationship Id="rId4" Type="http://schemas.openxmlformats.org/officeDocument/2006/relationships/image" Target="../media/image5.jpe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image" Target="../media/image6.wmf"/><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9" Type="http://schemas.openxmlformats.org/officeDocument/2006/relationships/diagramQuickStyle" Target="../diagrams/quickStyle3.xml"/><Relationship Id="rId20" Type="http://schemas.openxmlformats.org/officeDocument/2006/relationships/diagramColors" Target="../diagrams/colors5.xml"/><Relationship Id="rId21" Type="http://schemas.microsoft.com/office/2007/relationships/diagramDrawing" Target="../diagrams/drawing5.xml"/><Relationship Id="rId22" Type="http://schemas.openxmlformats.org/officeDocument/2006/relationships/diagramData" Target="../diagrams/data6.xml"/><Relationship Id="rId23" Type="http://schemas.openxmlformats.org/officeDocument/2006/relationships/diagramLayout" Target="../diagrams/layout6.xml"/><Relationship Id="rId24" Type="http://schemas.openxmlformats.org/officeDocument/2006/relationships/diagramQuickStyle" Target="../diagrams/quickStyle6.xml"/><Relationship Id="rId25" Type="http://schemas.openxmlformats.org/officeDocument/2006/relationships/diagramColors" Target="../diagrams/colors6.xml"/><Relationship Id="rId26" Type="http://schemas.microsoft.com/office/2007/relationships/diagramDrawing" Target="../diagrams/drawing6.xml"/><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5.xml"/><Relationship Id="rId19"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diagramData" Target="../diagrams/data8.xml"/><Relationship Id="rId8" Type="http://schemas.openxmlformats.org/officeDocument/2006/relationships/diagramLayout" Target="../diagrams/layout8.xml"/><Relationship Id="rId9" Type="http://schemas.openxmlformats.org/officeDocument/2006/relationships/diagramQuickStyle" Target="../diagrams/quickStyle8.xml"/><Relationship Id="rId10" Type="http://schemas.openxmlformats.org/officeDocument/2006/relationships/diagramColors" Target="../diagrams/colors8.xml"/><Relationship Id="rId11"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Grp="1" noChangeArrowheads="1"/>
          </p:cNvSpPr>
          <p:nvPr>
            <p:ph type="ctrTitle"/>
          </p:nvPr>
        </p:nvSpPr>
        <p:spPr>
          <a:ln/>
        </p:spPr>
        <p:txBody>
          <a:bodyPr/>
          <a:lstStyle/>
          <a:p>
            <a:pPr eaLnBrk="1" hangingPunct="1"/>
            <a:r>
              <a:rPr lang="en-US" smtClean="0"/>
              <a:t>Culture Change</a:t>
            </a:r>
          </a:p>
        </p:txBody>
      </p:sp>
      <p:sp>
        <p:nvSpPr>
          <p:cNvPr id="5123" name="Rectangle 20"/>
          <p:cNvSpPr>
            <a:spLocks noGrp="1" noChangeArrowheads="1"/>
          </p:cNvSpPr>
          <p:nvPr>
            <p:ph type="subTitle" idx="1"/>
          </p:nvPr>
        </p:nvSpPr>
        <p:spPr/>
        <p:txBody>
          <a:bodyPr/>
          <a:lstStyle/>
          <a:p>
            <a:pPr eaLnBrk="1" hangingPunct="1">
              <a:spcBef>
                <a:spcPct val="0"/>
              </a:spcBef>
              <a:defRPr/>
            </a:pPr>
            <a:r>
              <a:rPr lang="en-US" dirty="0" smtClean="0">
                <a:solidFill>
                  <a:srgbClr val="D4001A"/>
                </a:solidFill>
                <a:latin typeface="+mj-lt"/>
                <a:ea typeface="+mj-ea"/>
                <a:cs typeface="+mj-cs"/>
              </a:rPr>
              <a:t>Engaging employees during large scale change</a:t>
            </a:r>
            <a:r>
              <a:rPr lang="en-US" sz="2600" dirty="0" smtClean="0">
                <a:solidFill>
                  <a:srgbClr val="D4001A"/>
                </a:solidFill>
                <a:latin typeface="+mj-lt"/>
                <a:ea typeface="+mj-ea"/>
                <a:cs typeface="+mj-cs"/>
              </a:rPr>
              <a:t/>
            </a:r>
            <a:br>
              <a:rPr lang="en-US" sz="2600" dirty="0" smtClean="0">
                <a:solidFill>
                  <a:srgbClr val="D4001A"/>
                </a:solidFill>
                <a:latin typeface="+mj-lt"/>
                <a:ea typeface="+mj-ea"/>
                <a:cs typeface="+mj-cs"/>
              </a:rPr>
            </a:br>
            <a:r>
              <a:rPr lang="en-US" dirty="0" smtClean="0"/>
              <a:t/>
            </a:r>
            <a:br>
              <a:rPr lang="en-US" dirty="0" smtClean="0"/>
            </a:br>
            <a:endParaRPr lang="en-US" dirty="0" smtClean="0"/>
          </a:p>
          <a:p>
            <a:pPr eaLnBrk="1" hangingPunct="1">
              <a:spcBef>
                <a:spcPct val="0"/>
              </a:spcBef>
              <a:defRPr/>
            </a:pPr>
            <a:r>
              <a:rPr lang="en-US" dirty="0" smtClean="0"/>
              <a:t>Bank of America Case Study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smtClean="0"/>
              <a:t>The tangibles</a:t>
            </a:r>
          </a:p>
        </p:txBody>
      </p:sp>
      <p:sp>
        <p:nvSpPr>
          <p:cNvPr id="3" name="Slide Number Placeholder 2"/>
          <p:cNvSpPr>
            <a:spLocks noGrp="1"/>
          </p:cNvSpPr>
          <p:nvPr>
            <p:ph type="sldNum" sz="quarter" idx="11"/>
          </p:nvPr>
        </p:nvSpPr>
        <p:spPr/>
        <p:txBody>
          <a:bodyPr/>
          <a:lstStyle/>
          <a:p>
            <a:pPr>
              <a:defRPr/>
            </a:pPr>
            <a:fld id="{33C1A427-FAF6-4DA4-9808-EF5D6164A5E3}" type="slidenum">
              <a:rPr lang="en-US" smtClean="0"/>
              <a:pPr>
                <a:defRPr/>
              </a:pPr>
              <a:t>10</a:t>
            </a:fld>
            <a:endParaRPr lang="en-US" dirty="0"/>
          </a:p>
        </p:txBody>
      </p:sp>
      <p:sp>
        <p:nvSpPr>
          <p:cNvPr id="4" name="Right Arrow 3"/>
          <p:cNvSpPr/>
          <p:nvPr/>
        </p:nvSpPr>
        <p:spPr bwMode="auto">
          <a:xfrm>
            <a:off x="255588"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Awareness</a:t>
            </a:r>
          </a:p>
          <a:p>
            <a:pPr>
              <a:defRPr/>
            </a:pPr>
            <a:r>
              <a:rPr lang="en-US" sz="1200" b="1" dirty="0">
                <a:solidFill>
                  <a:schemeClr val="bg1"/>
                </a:solidFill>
                <a:latin typeface="Calibri" pitchFamily="34" charset="0"/>
              </a:rPr>
              <a:t>“Know-About”</a:t>
            </a:r>
            <a:endParaRPr lang="en-US" sz="1200" dirty="0">
              <a:solidFill>
                <a:schemeClr val="bg1"/>
              </a:solidFill>
              <a:latin typeface="Calibri" pitchFamily="34" charset="0"/>
            </a:endParaRPr>
          </a:p>
        </p:txBody>
      </p:sp>
      <p:sp>
        <p:nvSpPr>
          <p:cNvPr id="5" name="Right Arrow 4"/>
          <p:cNvSpPr/>
          <p:nvPr/>
        </p:nvSpPr>
        <p:spPr bwMode="auto">
          <a:xfrm>
            <a:off x="3371850"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1600" b="1" dirty="0">
                <a:solidFill>
                  <a:schemeClr val="bg1"/>
                </a:solidFill>
                <a:latin typeface="Calibri" pitchFamily="34" charset="0"/>
              </a:rPr>
              <a:t>Understanding</a:t>
            </a:r>
          </a:p>
          <a:p>
            <a:pPr>
              <a:defRPr/>
            </a:pPr>
            <a:r>
              <a:rPr lang="en-US" sz="1200" b="1" dirty="0">
                <a:solidFill>
                  <a:schemeClr val="bg1"/>
                </a:solidFill>
                <a:latin typeface="Calibri" pitchFamily="34" charset="0"/>
              </a:rPr>
              <a:t>“Know-Why”</a:t>
            </a:r>
            <a:endParaRPr lang="en-US" sz="1200" dirty="0">
              <a:solidFill>
                <a:schemeClr val="bg1"/>
              </a:solidFill>
              <a:latin typeface="Calibri" pitchFamily="34" charset="0"/>
            </a:endParaRPr>
          </a:p>
        </p:txBody>
      </p:sp>
      <p:pic>
        <p:nvPicPr>
          <p:cNvPr id="25602" name="Picture 2"/>
          <p:cNvPicPr>
            <a:picLocks noChangeAspect="1" noChangeArrowheads="1"/>
          </p:cNvPicPr>
          <p:nvPr/>
        </p:nvPicPr>
        <p:blipFill>
          <a:blip r:embed="rId3" cstate="print"/>
          <a:srcRect l="35747" t="39740" r="21201" b="24883"/>
          <a:stretch>
            <a:fillRect/>
          </a:stretch>
        </p:blipFill>
        <p:spPr bwMode="auto">
          <a:xfrm>
            <a:off x="190500" y="2398713"/>
            <a:ext cx="2543175" cy="1306512"/>
          </a:xfrm>
          <a:prstGeom prst="rect">
            <a:avLst/>
          </a:prstGeom>
          <a:noFill/>
          <a:ln w="9525" cap="flat" cmpd="sng" algn="ctr">
            <a:solidFill>
              <a:schemeClr val="bg1">
                <a:lumMod val="50000"/>
              </a:schemeClr>
            </a:solidFill>
            <a:prstDash val="solid"/>
            <a:miter lim="800000"/>
            <a:headEnd/>
            <a:tailEnd/>
          </a:ln>
        </p:spPr>
      </p:pic>
      <p:pic>
        <p:nvPicPr>
          <p:cNvPr id="1033" name="Picture 3"/>
          <p:cNvPicPr>
            <a:picLocks noChangeAspect="1" noChangeArrowheads="1"/>
          </p:cNvPicPr>
          <p:nvPr/>
        </p:nvPicPr>
        <p:blipFill>
          <a:blip r:embed="rId4" cstate="print"/>
          <a:srcRect l="52045" t="27597" r="22337" b="32663"/>
          <a:stretch>
            <a:fillRect/>
          </a:stretch>
        </p:blipFill>
        <p:spPr bwMode="auto">
          <a:xfrm>
            <a:off x="554038" y="3938588"/>
            <a:ext cx="1816100" cy="1762125"/>
          </a:xfrm>
          <a:prstGeom prst="rect">
            <a:avLst/>
          </a:prstGeom>
          <a:noFill/>
          <a:ln w="9525" algn="ctr">
            <a:solidFill>
              <a:schemeClr val="bg1">
                <a:lumMod val="50000"/>
              </a:schemeClr>
            </a:solidFill>
            <a:miter lim="800000"/>
            <a:headEnd/>
            <a:tailEnd/>
          </a:ln>
        </p:spPr>
      </p:pic>
      <p:graphicFrame>
        <p:nvGraphicFramePr>
          <p:cNvPr id="1026" name="Object 4"/>
          <p:cNvGraphicFramePr>
            <a:graphicFrameLocks noChangeAspect="1"/>
          </p:cNvGraphicFramePr>
          <p:nvPr/>
        </p:nvGraphicFramePr>
        <p:xfrm>
          <a:off x="3443288" y="2398713"/>
          <a:ext cx="2233612" cy="2233612"/>
        </p:xfrm>
        <a:graphic>
          <a:graphicData uri="http://schemas.openxmlformats.org/presentationml/2006/ole">
            <mc:AlternateContent xmlns:mc="http://schemas.openxmlformats.org/markup-compatibility/2006">
              <mc:Choice xmlns:v="urn:schemas-microsoft-com:vml" Requires="v">
                <p:oleObj spid="_x0000_s1029" name="Acrobat Document" r:id="rId5" imgW="24685714" imgH="24685714" progId="AcroExch.Document.7">
                  <p:embed/>
                </p:oleObj>
              </mc:Choice>
              <mc:Fallback>
                <p:oleObj name="Acrobat Document" r:id="rId5" imgW="24685714" imgH="24685714"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288" y="2398713"/>
                        <a:ext cx="2233612" cy="2233612"/>
                      </a:xfrm>
                      <a:prstGeom prst="rect">
                        <a:avLst/>
                      </a:prstGeom>
                      <a:noFill/>
                      <a:ln w="19050">
                        <a:solidFill>
                          <a:srgbClr val="C0C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3222625" y="4845050"/>
          <a:ext cx="2714625" cy="1755775"/>
        </p:xfrm>
        <a:graphic>
          <a:graphicData uri="http://schemas.openxmlformats.org/presentationml/2006/ole">
            <mc:AlternateContent xmlns:mc="http://schemas.openxmlformats.org/markup-compatibility/2006">
              <mc:Choice xmlns:v="urn:schemas-microsoft-com:vml" Requires="v">
                <p:oleObj spid="_x0000_s1030" name="Acrobat Document" r:id="rId7" imgW="11657143" imgH="7542857" progId="AcroExch.Document.7">
                  <p:embed/>
                </p:oleObj>
              </mc:Choice>
              <mc:Fallback>
                <p:oleObj name="Acrobat Document" r:id="rId7" imgW="11657143" imgH="7542857" progId="AcroExch.Document.7">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25" y="4845050"/>
                        <a:ext cx="2714625" cy="1755775"/>
                      </a:xfrm>
                      <a:prstGeom prst="rect">
                        <a:avLst/>
                      </a:prstGeom>
                      <a:noFill/>
                      <a:ln w="19050">
                        <a:solidFill>
                          <a:srgbClr val="C0C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6" name="Picture 6"/>
          <p:cNvPicPr>
            <a:picLocks noChangeAspect="1" noChangeArrowheads="1"/>
          </p:cNvPicPr>
          <p:nvPr/>
        </p:nvPicPr>
        <p:blipFill>
          <a:blip r:embed="rId9" cstate="print"/>
          <a:srcRect l="36557" t="57787" r="23307" b="10065"/>
          <a:stretch>
            <a:fillRect/>
          </a:stretch>
        </p:blipFill>
        <p:spPr bwMode="auto">
          <a:xfrm>
            <a:off x="6337300" y="2425700"/>
            <a:ext cx="2676525" cy="1339850"/>
          </a:xfrm>
          <a:prstGeom prst="rect">
            <a:avLst/>
          </a:prstGeom>
          <a:noFill/>
          <a:ln w="9525" cap="flat" cmpd="sng" algn="ctr">
            <a:solidFill>
              <a:schemeClr val="bg1">
                <a:lumMod val="50000"/>
              </a:schemeClr>
            </a:solidFill>
            <a:prstDash val="solid"/>
            <a:miter lim="800000"/>
            <a:headEnd/>
            <a:tailEnd/>
          </a:ln>
        </p:spPr>
      </p:pic>
      <p:pic>
        <p:nvPicPr>
          <p:cNvPr id="25607" name="Picture 7"/>
          <p:cNvPicPr>
            <a:picLocks noChangeAspect="1" noChangeArrowheads="1"/>
          </p:cNvPicPr>
          <p:nvPr/>
        </p:nvPicPr>
        <p:blipFill>
          <a:blip r:embed="rId10" cstate="print"/>
          <a:srcRect l="13831" t="30390" r="14968" b="23714"/>
          <a:stretch>
            <a:fillRect/>
          </a:stretch>
        </p:blipFill>
        <p:spPr bwMode="auto">
          <a:xfrm>
            <a:off x="6459538" y="3951288"/>
            <a:ext cx="2432050" cy="979487"/>
          </a:xfrm>
          <a:prstGeom prst="rect">
            <a:avLst/>
          </a:prstGeom>
          <a:noFill/>
          <a:ln w="9525" cap="flat" cmpd="sng" algn="ctr">
            <a:solidFill>
              <a:schemeClr val="bg1">
                <a:lumMod val="50000"/>
              </a:schemeClr>
            </a:solidFill>
            <a:prstDash val="solid"/>
            <a:miter lim="800000"/>
            <a:headEnd/>
            <a:tailEnd/>
          </a:ln>
        </p:spPr>
      </p:pic>
      <p:pic>
        <p:nvPicPr>
          <p:cNvPr id="25608" name="Picture 8"/>
          <p:cNvPicPr>
            <a:picLocks noChangeAspect="1" noChangeArrowheads="1"/>
          </p:cNvPicPr>
          <p:nvPr/>
        </p:nvPicPr>
        <p:blipFill>
          <a:blip r:embed="rId11" cstate="print"/>
          <a:srcRect l="36169" t="44896" r="22922" b="40922"/>
          <a:stretch>
            <a:fillRect/>
          </a:stretch>
        </p:blipFill>
        <p:spPr bwMode="auto">
          <a:xfrm>
            <a:off x="338138" y="5949950"/>
            <a:ext cx="2247900" cy="485775"/>
          </a:xfrm>
          <a:prstGeom prst="rect">
            <a:avLst/>
          </a:prstGeom>
          <a:noFill/>
          <a:ln w="9525" cap="flat" cmpd="sng" algn="ctr">
            <a:solidFill>
              <a:schemeClr val="bg1">
                <a:lumMod val="50000"/>
              </a:schemeClr>
            </a:solidFill>
            <a:prstDash val="solid"/>
            <a:miter lim="800000"/>
            <a:headEnd/>
            <a:tailEnd/>
          </a:ln>
        </p:spPr>
      </p:pic>
      <p:sp>
        <p:nvSpPr>
          <p:cNvPr id="6" name="Right Arrow 5"/>
          <p:cNvSpPr/>
          <p:nvPr/>
        </p:nvSpPr>
        <p:spPr bwMode="auto">
          <a:xfrm>
            <a:off x="6494463"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Adoption</a:t>
            </a:r>
          </a:p>
          <a:p>
            <a:pPr>
              <a:defRPr/>
            </a:pPr>
            <a:r>
              <a:rPr lang="en-US" sz="1200" b="1" dirty="0">
                <a:solidFill>
                  <a:schemeClr val="bg1"/>
                </a:solidFill>
                <a:latin typeface="Calibri" pitchFamily="34" charset="0"/>
              </a:rPr>
              <a:t>“Know-How”</a:t>
            </a:r>
            <a:endParaRPr lang="en-US" sz="1200" dirty="0">
              <a:solidFill>
                <a:schemeClr val="bg1"/>
              </a:solidFill>
              <a:latin typeface="Calibri" pitchFamily="34" charset="0"/>
            </a:endParaRPr>
          </a:p>
        </p:txBody>
      </p:sp>
      <p:pic>
        <p:nvPicPr>
          <p:cNvPr id="1041" name="Picture 17"/>
          <p:cNvPicPr>
            <a:picLocks noChangeAspect="1" noChangeArrowheads="1"/>
          </p:cNvPicPr>
          <p:nvPr/>
        </p:nvPicPr>
        <p:blipFill>
          <a:blip r:embed="rId12" cstate="print"/>
          <a:srcRect l="28048" t="13371" r="16536" b="36076"/>
          <a:stretch>
            <a:fillRect/>
          </a:stretch>
        </p:blipFill>
        <p:spPr bwMode="auto">
          <a:xfrm>
            <a:off x="6354763" y="5160963"/>
            <a:ext cx="2641600" cy="1506537"/>
          </a:xfrm>
          <a:prstGeom prst="rect">
            <a:avLst/>
          </a:prstGeom>
          <a:noFill/>
          <a:ln w="9525" cap="flat" cmpd="sng" algn="ctr">
            <a:solidFill>
              <a:schemeClr val="bg1">
                <a:lumMod val="50000"/>
              </a:schemeClr>
            </a:solidFill>
            <a:prstDash val="solid"/>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employee’s view</a:t>
            </a:r>
          </a:p>
        </p:txBody>
      </p:sp>
      <p:sp>
        <p:nvSpPr>
          <p:cNvPr id="3" name="Slide Number Placeholder 2"/>
          <p:cNvSpPr>
            <a:spLocks noGrp="1"/>
          </p:cNvSpPr>
          <p:nvPr>
            <p:ph type="sldNum" sz="quarter" idx="11"/>
          </p:nvPr>
        </p:nvSpPr>
        <p:spPr/>
        <p:txBody>
          <a:bodyPr/>
          <a:lstStyle/>
          <a:p>
            <a:pPr>
              <a:defRPr/>
            </a:pPr>
            <a:fld id="{619378DD-B71B-4FC0-9EFC-7551E2E2E987}" type="slidenum">
              <a:rPr lang="en-US" smtClean="0"/>
              <a:pPr>
                <a:defRPr/>
              </a:pPr>
              <a:t>11</a:t>
            </a:fld>
            <a:endParaRPr lang="en-US" dirty="0"/>
          </a:p>
        </p:txBody>
      </p:sp>
      <p:sp>
        <p:nvSpPr>
          <p:cNvPr id="4" name="Right Arrow 3"/>
          <p:cNvSpPr/>
          <p:nvPr/>
        </p:nvSpPr>
        <p:spPr bwMode="auto">
          <a:xfrm>
            <a:off x="252413"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Awareness</a:t>
            </a:r>
          </a:p>
          <a:p>
            <a:pPr>
              <a:defRPr/>
            </a:pPr>
            <a:r>
              <a:rPr lang="en-US" sz="1200" b="1" dirty="0">
                <a:solidFill>
                  <a:schemeClr val="bg1"/>
                </a:solidFill>
                <a:latin typeface="Calibri" pitchFamily="34" charset="0"/>
              </a:rPr>
              <a:t>“Know-About”</a:t>
            </a:r>
            <a:endParaRPr lang="en-US" sz="1200" dirty="0">
              <a:solidFill>
                <a:schemeClr val="bg1"/>
              </a:solidFill>
              <a:latin typeface="Calibri" pitchFamily="34" charset="0"/>
            </a:endParaRPr>
          </a:p>
        </p:txBody>
      </p:sp>
      <p:sp>
        <p:nvSpPr>
          <p:cNvPr id="5" name="Right Arrow 4"/>
          <p:cNvSpPr/>
          <p:nvPr/>
        </p:nvSpPr>
        <p:spPr bwMode="auto">
          <a:xfrm>
            <a:off x="3371850"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1600" b="1" dirty="0">
                <a:solidFill>
                  <a:schemeClr val="bg1"/>
                </a:solidFill>
                <a:latin typeface="Calibri" pitchFamily="34" charset="0"/>
              </a:rPr>
              <a:t>Understanding</a:t>
            </a:r>
          </a:p>
          <a:p>
            <a:pPr>
              <a:defRPr/>
            </a:pPr>
            <a:r>
              <a:rPr lang="en-US" sz="1200" b="1" dirty="0">
                <a:solidFill>
                  <a:schemeClr val="bg1"/>
                </a:solidFill>
                <a:latin typeface="Calibri" pitchFamily="34" charset="0"/>
              </a:rPr>
              <a:t>“Know-Why”</a:t>
            </a:r>
            <a:endParaRPr lang="en-US" sz="1200" dirty="0">
              <a:solidFill>
                <a:schemeClr val="bg1"/>
              </a:solidFill>
              <a:latin typeface="Calibri" pitchFamily="34" charset="0"/>
            </a:endParaRPr>
          </a:p>
        </p:txBody>
      </p:sp>
      <p:sp>
        <p:nvSpPr>
          <p:cNvPr id="6" name="Right Arrow 5"/>
          <p:cNvSpPr/>
          <p:nvPr/>
        </p:nvSpPr>
        <p:spPr bwMode="auto">
          <a:xfrm>
            <a:off x="6488113" y="1090613"/>
            <a:ext cx="23622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Adoption</a:t>
            </a:r>
          </a:p>
          <a:p>
            <a:pPr>
              <a:defRPr/>
            </a:pPr>
            <a:r>
              <a:rPr lang="en-US" sz="1200" b="1" dirty="0">
                <a:solidFill>
                  <a:schemeClr val="bg1"/>
                </a:solidFill>
                <a:latin typeface="Calibri" pitchFamily="34" charset="0"/>
              </a:rPr>
              <a:t>“Know-How”</a:t>
            </a:r>
            <a:endParaRPr lang="en-US" sz="1200" dirty="0">
              <a:solidFill>
                <a:schemeClr val="bg1"/>
              </a:solidFill>
              <a:latin typeface="Calibri" pitchFamily="34" charset="0"/>
            </a:endParaRPr>
          </a:p>
        </p:txBody>
      </p:sp>
      <p:sp>
        <p:nvSpPr>
          <p:cNvPr id="14" name="Rounded Rectangle 13"/>
          <p:cNvSpPr/>
          <p:nvPr/>
        </p:nvSpPr>
        <p:spPr bwMode="auto">
          <a:xfrm>
            <a:off x="282575" y="2517775"/>
            <a:ext cx="2303463" cy="3787775"/>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a:lstStyle/>
          <a:p>
            <a:pPr marL="225425" indent="-225425" algn="l">
              <a:buFont typeface="Arial" pitchFamily="34" charset="0"/>
              <a:buChar char="•"/>
              <a:defRPr/>
            </a:pPr>
            <a:endParaRPr lang="en-US" sz="1200" dirty="0">
              <a:latin typeface="+mn-lt"/>
            </a:endParaRPr>
          </a:p>
          <a:p>
            <a:pPr marL="225425" indent="-225425" algn="l">
              <a:buFont typeface="Arial" pitchFamily="34" charset="0"/>
              <a:buChar char="•"/>
              <a:defRPr/>
            </a:pPr>
            <a:endParaRPr lang="en-US" sz="1200" dirty="0">
              <a:latin typeface="+mn-lt"/>
            </a:endParaRPr>
          </a:p>
          <a:p>
            <a:pPr marL="225425" indent="-225425" algn="l">
              <a:buFont typeface="Arial" pitchFamily="34" charset="0"/>
              <a:buChar char="•"/>
              <a:defRPr/>
            </a:pPr>
            <a:endParaRPr lang="en-US" sz="1200" dirty="0">
              <a:latin typeface="+mn-lt"/>
            </a:endParaRPr>
          </a:p>
          <a:p>
            <a:pPr marL="225425" indent="-225425" algn="l">
              <a:buFont typeface="Arial" pitchFamily="34" charset="0"/>
              <a:buChar char="•"/>
              <a:defRPr/>
            </a:pPr>
            <a:r>
              <a:rPr lang="en-US" sz="1200" dirty="0">
                <a:latin typeface="+mn-lt"/>
              </a:rPr>
              <a:t>Received </a:t>
            </a:r>
            <a:r>
              <a:rPr lang="en-US" sz="1200" b="1" u="sng" dirty="0">
                <a:solidFill>
                  <a:srgbClr val="C00000"/>
                </a:solidFill>
                <a:latin typeface="+mn-lt"/>
              </a:rPr>
              <a:t>e-mail announcement </a:t>
            </a:r>
            <a:r>
              <a:rPr lang="en-US" sz="1200" dirty="0">
                <a:latin typeface="+mn-lt"/>
              </a:rPr>
              <a:t>of new Core Values</a:t>
            </a:r>
          </a:p>
          <a:p>
            <a:pPr marL="225425" indent="-225425" algn="l">
              <a:buFont typeface="Arial" pitchFamily="34" charset="0"/>
              <a:buChar char="•"/>
              <a:defRPr/>
            </a:pPr>
            <a:r>
              <a:rPr lang="en-US" sz="1200" dirty="0">
                <a:latin typeface="+mn-lt"/>
              </a:rPr>
              <a:t>Watched </a:t>
            </a:r>
            <a:r>
              <a:rPr lang="en-US" sz="1200" b="1" u="sng" dirty="0">
                <a:solidFill>
                  <a:srgbClr val="C00000"/>
                </a:solidFill>
                <a:latin typeface="+mn-lt"/>
              </a:rPr>
              <a:t>videos</a:t>
            </a:r>
            <a:r>
              <a:rPr lang="en-US" sz="1200" dirty="0">
                <a:latin typeface="+mn-lt"/>
              </a:rPr>
              <a:t> on intranet site of Senior Leadership Team describing our strategy and values</a:t>
            </a:r>
          </a:p>
          <a:p>
            <a:pPr marL="225425" indent="-225425" algn="l">
              <a:buFont typeface="Arial" pitchFamily="34" charset="0"/>
              <a:buChar char="•"/>
              <a:defRPr/>
            </a:pPr>
            <a:r>
              <a:rPr lang="en-US" sz="1200" dirty="0">
                <a:latin typeface="+mn-lt"/>
              </a:rPr>
              <a:t>Attended </a:t>
            </a:r>
            <a:r>
              <a:rPr lang="en-US" sz="1200" b="1" u="sng" dirty="0">
                <a:solidFill>
                  <a:srgbClr val="C00000"/>
                </a:solidFill>
                <a:latin typeface="+mn-lt"/>
              </a:rPr>
              <a:t>All Hands </a:t>
            </a:r>
            <a:r>
              <a:rPr lang="en-US" sz="1200" dirty="0">
                <a:latin typeface="+mn-lt"/>
              </a:rPr>
              <a:t>call where my leader discussed why Core Values are important to my line of business</a:t>
            </a:r>
          </a:p>
        </p:txBody>
      </p:sp>
      <p:sp>
        <p:nvSpPr>
          <p:cNvPr id="15" name="Rounded Rectangle 14"/>
          <p:cNvSpPr/>
          <p:nvPr/>
        </p:nvSpPr>
        <p:spPr bwMode="auto">
          <a:xfrm>
            <a:off x="6516688" y="2517775"/>
            <a:ext cx="2303462" cy="3787775"/>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a:lstStyle/>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r>
              <a:rPr lang="en-US" sz="1200" dirty="0">
                <a:solidFill>
                  <a:prstClr val="black"/>
                </a:solidFill>
                <a:latin typeface="Arial"/>
              </a:rPr>
              <a:t>Reviewed </a:t>
            </a:r>
            <a:r>
              <a:rPr lang="en-US" sz="1200" b="1" u="sng" dirty="0">
                <a:solidFill>
                  <a:srgbClr val="C00000"/>
                </a:solidFill>
                <a:latin typeface="+mn-lt"/>
              </a:rPr>
              <a:t>Leader Model competencies </a:t>
            </a:r>
            <a:r>
              <a:rPr lang="en-US" sz="1200" dirty="0">
                <a:solidFill>
                  <a:prstClr val="black"/>
                </a:solidFill>
                <a:latin typeface="Arial"/>
              </a:rPr>
              <a:t>with my leader to understand expectations</a:t>
            </a:r>
          </a:p>
          <a:p>
            <a:pPr marL="225425" indent="-225425" algn="l">
              <a:buFont typeface="Arial" pitchFamily="34" charset="0"/>
              <a:buChar char="•"/>
              <a:defRPr/>
            </a:pPr>
            <a:r>
              <a:rPr lang="en-US" sz="1200" dirty="0">
                <a:solidFill>
                  <a:prstClr val="black"/>
                </a:solidFill>
                <a:latin typeface="Arial"/>
              </a:rPr>
              <a:t>Linked actions on my </a:t>
            </a:r>
            <a:r>
              <a:rPr lang="en-US" sz="1200" b="1" u="sng" dirty="0">
                <a:solidFill>
                  <a:srgbClr val="C00000"/>
                </a:solidFill>
                <a:latin typeface="+mn-lt"/>
              </a:rPr>
              <a:t>Performance &amp; Development Plan </a:t>
            </a:r>
            <a:r>
              <a:rPr lang="en-US" sz="1200" dirty="0">
                <a:solidFill>
                  <a:prstClr val="black"/>
                </a:solidFill>
                <a:latin typeface="Arial"/>
              </a:rPr>
              <a:t>to specific Core Values</a:t>
            </a:r>
          </a:p>
          <a:p>
            <a:pPr marL="225425" indent="-225425" algn="l">
              <a:buFont typeface="Arial" pitchFamily="34" charset="0"/>
              <a:buChar char="•"/>
              <a:defRPr/>
            </a:pPr>
            <a:r>
              <a:rPr lang="en-US" sz="1200" dirty="0">
                <a:solidFill>
                  <a:prstClr val="black"/>
                </a:solidFill>
                <a:latin typeface="Arial"/>
              </a:rPr>
              <a:t>Received feedback on my demonstration of Core Values via </a:t>
            </a:r>
            <a:r>
              <a:rPr lang="en-US" sz="1200" b="1" u="sng" dirty="0">
                <a:solidFill>
                  <a:srgbClr val="C00000"/>
                </a:solidFill>
                <a:latin typeface="+mn-lt"/>
              </a:rPr>
              <a:t>360 feedback process</a:t>
            </a:r>
          </a:p>
        </p:txBody>
      </p:sp>
      <p:sp>
        <p:nvSpPr>
          <p:cNvPr id="16" name="Rounded Rectangle 15"/>
          <p:cNvSpPr/>
          <p:nvPr/>
        </p:nvSpPr>
        <p:spPr bwMode="auto">
          <a:xfrm>
            <a:off x="3400425" y="2517775"/>
            <a:ext cx="2303463" cy="3787775"/>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a:lstStyle/>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r>
              <a:rPr lang="en-US" sz="1200" dirty="0">
                <a:solidFill>
                  <a:prstClr val="black"/>
                </a:solidFill>
                <a:latin typeface="Arial"/>
              </a:rPr>
              <a:t>Received </a:t>
            </a:r>
            <a:r>
              <a:rPr lang="en-US" sz="1200" b="1" u="sng" dirty="0">
                <a:solidFill>
                  <a:srgbClr val="C00000"/>
                </a:solidFill>
                <a:latin typeface="+mn-lt"/>
              </a:rPr>
              <a:t>Manager Bulletin</a:t>
            </a:r>
            <a:r>
              <a:rPr lang="en-US" sz="1200" b="1" dirty="0">
                <a:solidFill>
                  <a:prstClr val="black"/>
                </a:solidFill>
                <a:latin typeface="Arial"/>
              </a:rPr>
              <a:t> </a:t>
            </a:r>
            <a:r>
              <a:rPr lang="en-US" sz="1200" dirty="0">
                <a:solidFill>
                  <a:prstClr val="black"/>
                </a:solidFill>
                <a:latin typeface="Arial"/>
              </a:rPr>
              <a:t>with resources that I can leverage in team discussions</a:t>
            </a:r>
          </a:p>
          <a:p>
            <a:pPr marL="225425" indent="-225425" algn="l">
              <a:buFont typeface="Arial" pitchFamily="34" charset="0"/>
              <a:buChar char="•"/>
              <a:defRPr/>
            </a:pPr>
            <a:r>
              <a:rPr lang="en-US" sz="1200" dirty="0">
                <a:solidFill>
                  <a:prstClr val="black"/>
                </a:solidFill>
                <a:latin typeface="Arial"/>
              </a:rPr>
              <a:t>Attended training session where </a:t>
            </a:r>
            <a:r>
              <a:rPr lang="en-US" sz="1200" b="1" u="sng" dirty="0">
                <a:solidFill>
                  <a:srgbClr val="C00000"/>
                </a:solidFill>
                <a:latin typeface="+mn-lt"/>
              </a:rPr>
              <a:t>Strategy &amp; Values Learning Map </a:t>
            </a:r>
            <a:r>
              <a:rPr lang="en-US" sz="1200" dirty="0">
                <a:solidFill>
                  <a:prstClr val="black"/>
                </a:solidFill>
                <a:latin typeface="Arial"/>
              </a:rPr>
              <a:t>was conducted</a:t>
            </a:r>
          </a:p>
          <a:p>
            <a:pPr marL="225425" indent="-225425" algn="l">
              <a:buFont typeface="Arial" pitchFamily="34" charset="0"/>
              <a:buChar char="•"/>
              <a:defRPr/>
            </a:pPr>
            <a:r>
              <a:rPr lang="en-US" sz="1200" b="1" u="sng" dirty="0">
                <a:solidFill>
                  <a:srgbClr val="C00000"/>
                </a:solidFill>
                <a:latin typeface="+mn-lt"/>
              </a:rPr>
              <a:t>Led team discussion </a:t>
            </a:r>
            <a:r>
              <a:rPr lang="en-US" sz="1200" dirty="0">
                <a:solidFill>
                  <a:prstClr val="black"/>
                </a:solidFill>
                <a:latin typeface="Arial"/>
              </a:rPr>
              <a:t>on what Core Values mean to us and actions we can take to live the values</a:t>
            </a:r>
          </a:p>
          <a:p>
            <a:pPr marL="225425" indent="-225425" algn="l">
              <a:buFont typeface="Arial" pitchFamily="34" charset="0"/>
              <a:buChar char="•"/>
              <a:defRPr/>
            </a:pPr>
            <a:endParaRPr lang="en-US" sz="1200" dirty="0">
              <a:solidFill>
                <a:prstClr val="black"/>
              </a:solidFill>
              <a:latin typeface="Arial"/>
            </a:endParaRPr>
          </a:p>
          <a:p>
            <a:pPr marL="225425" indent="-225425" algn="l">
              <a:buFont typeface="Arial" pitchFamily="34" charset="0"/>
              <a:buChar char="•"/>
              <a:defRPr/>
            </a:pPr>
            <a:endParaRPr lang="en-US" sz="1200" dirty="0">
              <a:solidFill>
                <a:prstClr val="black"/>
              </a:solidFill>
              <a:latin typeface="Arial"/>
            </a:endParaRPr>
          </a:p>
        </p:txBody>
      </p:sp>
      <p:pic>
        <p:nvPicPr>
          <p:cNvPr id="12298" name="Picture 4"/>
          <p:cNvPicPr>
            <a:picLocks noChangeAspect="1" noChangeArrowheads="1"/>
          </p:cNvPicPr>
          <p:nvPr/>
        </p:nvPicPr>
        <p:blipFill>
          <a:blip r:embed="rId2" cstate="print"/>
          <a:srcRect/>
          <a:stretch>
            <a:fillRect/>
          </a:stretch>
        </p:blipFill>
        <p:spPr bwMode="auto">
          <a:xfrm>
            <a:off x="1295400" y="2586038"/>
            <a:ext cx="276225" cy="847725"/>
          </a:xfrm>
          <a:prstGeom prst="rect">
            <a:avLst/>
          </a:prstGeom>
          <a:noFill/>
          <a:ln w="9525" algn="ctr">
            <a:noFill/>
            <a:miter lim="800000"/>
            <a:headEnd/>
            <a:tailEnd/>
          </a:ln>
        </p:spPr>
      </p:pic>
      <p:pic>
        <p:nvPicPr>
          <p:cNvPr id="12299" name="Picture 4"/>
          <p:cNvPicPr>
            <a:picLocks noChangeAspect="1" noChangeArrowheads="1"/>
          </p:cNvPicPr>
          <p:nvPr/>
        </p:nvPicPr>
        <p:blipFill>
          <a:blip r:embed="rId2" cstate="print"/>
          <a:srcRect/>
          <a:stretch>
            <a:fillRect/>
          </a:stretch>
        </p:blipFill>
        <p:spPr bwMode="auto">
          <a:xfrm>
            <a:off x="4414838" y="2586038"/>
            <a:ext cx="276225" cy="847725"/>
          </a:xfrm>
          <a:prstGeom prst="rect">
            <a:avLst/>
          </a:prstGeom>
          <a:noFill/>
          <a:ln w="9525" algn="ctr">
            <a:noFill/>
            <a:miter lim="800000"/>
            <a:headEnd/>
            <a:tailEnd/>
          </a:ln>
        </p:spPr>
      </p:pic>
      <p:pic>
        <p:nvPicPr>
          <p:cNvPr id="12300" name="Picture 4"/>
          <p:cNvPicPr>
            <a:picLocks noChangeAspect="1" noChangeArrowheads="1"/>
          </p:cNvPicPr>
          <p:nvPr/>
        </p:nvPicPr>
        <p:blipFill>
          <a:blip r:embed="rId2" cstate="print"/>
          <a:srcRect/>
          <a:stretch>
            <a:fillRect/>
          </a:stretch>
        </p:blipFill>
        <p:spPr bwMode="auto">
          <a:xfrm>
            <a:off x="7531100" y="2586038"/>
            <a:ext cx="276225" cy="847725"/>
          </a:xfrm>
          <a:prstGeom prst="rect">
            <a:avLst/>
          </a:prstGeom>
          <a:noFill/>
          <a:ln w="952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Lessons learned</a:t>
            </a:r>
          </a:p>
        </p:txBody>
      </p:sp>
      <p:sp>
        <p:nvSpPr>
          <p:cNvPr id="13315" name="Content Placeholder 3"/>
          <p:cNvSpPr>
            <a:spLocks noGrp="1"/>
          </p:cNvSpPr>
          <p:nvPr>
            <p:ph idx="1"/>
          </p:nvPr>
        </p:nvSpPr>
        <p:spPr/>
        <p:txBody>
          <a:bodyPr/>
          <a:lstStyle/>
          <a:p>
            <a:pPr>
              <a:lnSpc>
                <a:spcPct val="110000"/>
              </a:lnSpc>
              <a:spcBef>
                <a:spcPts val="2400"/>
              </a:spcBef>
            </a:pPr>
            <a:r>
              <a:rPr lang="en-US" sz="1800" b="0" dirty="0" smtClean="0"/>
              <a:t>Senior management must define up front </a:t>
            </a:r>
            <a:r>
              <a:rPr lang="en-US" sz="1800" b="0" dirty="0" smtClean="0">
                <a:solidFill>
                  <a:schemeClr val="accent2"/>
                </a:solidFill>
              </a:rPr>
              <a:t>what is not open for negotiation</a:t>
            </a:r>
            <a:r>
              <a:rPr lang="en-US" sz="1800" b="0" dirty="0" smtClean="0"/>
              <a:t>. </a:t>
            </a:r>
          </a:p>
          <a:p>
            <a:pPr>
              <a:lnSpc>
                <a:spcPct val="110000"/>
              </a:lnSpc>
              <a:spcBef>
                <a:spcPts val="2400"/>
              </a:spcBef>
            </a:pPr>
            <a:r>
              <a:rPr lang="en-US" sz="1800" b="0" dirty="0" smtClean="0"/>
              <a:t>The initial “big bang” is only the first step in </a:t>
            </a:r>
            <a:r>
              <a:rPr lang="en-US" sz="1800" b="0" dirty="0" smtClean="0">
                <a:solidFill>
                  <a:schemeClr val="accent2"/>
                </a:solidFill>
              </a:rPr>
              <a:t>ongoing management</a:t>
            </a:r>
            <a:r>
              <a:rPr lang="en-US" sz="1800" b="0" dirty="0" smtClean="0"/>
              <a:t> of the change.</a:t>
            </a:r>
          </a:p>
          <a:p>
            <a:pPr>
              <a:lnSpc>
                <a:spcPct val="110000"/>
              </a:lnSpc>
              <a:spcBef>
                <a:spcPts val="2400"/>
              </a:spcBef>
            </a:pPr>
            <a:r>
              <a:rPr lang="en-US" sz="1800" b="0" dirty="0" smtClean="0"/>
              <a:t>Employees need to </a:t>
            </a:r>
            <a:r>
              <a:rPr lang="en-US" sz="1800" b="0" dirty="0" smtClean="0">
                <a:solidFill>
                  <a:schemeClr val="accent2"/>
                </a:solidFill>
              </a:rPr>
              <a:t>repeatedly hear and see</a:t>
            </a:r>
            <a:r>
              <a:rPr lang="en-US" sz="1800" b="0" dirty="0" smtClean="0"/>
              <a:t> the change for it to register.</a:t>
            </a:r>
          </a:p>
          <a:p>
            <a:pPr>
              <a:lnSpc>
                <a:spcPct val="110000"/>
              </a:lnSpc>
              <a:spcBef>
                <a:spcPts val="2400"/>
              </a:spcBef>
            </a:pPr>
            <a:r>
              <a:rPr lang="en-US" sz="1800" b="0" dirty="0" smtClean="0"/>
              <a:t>Identify your “connectors” and enable them with </a:t>
            </a:r>
            <a:r>
              <a:rPr lang="en-US" sz="1800" b="0" dirty="0" smtClean="0">
                <a:solidFill>
                  <a:schemeClr val="accent2"/>
                </a:solidFill>
              </a:rPr>
              <a:t>simple, relevant tools</a:t>
            </a:r>
            <a:r>
              <a:rPr lang="en-US" sz="1800" b="0" dirty="0" smtClean="0"/>
              <a:t>.</a:t>
            </a:r>
          </a:p>
          <a:p>
            <a:pPr>
              <a:lnSpc>
                <a:spcPct val="110000"/>
              </a:lnSpc>
              <a:spcBef>
                <a:spcPts val="2400"/>
              </a:spcBef>
            </a:pPr>
            <a:r>
              <a:rPr lang="en-US" sz="1800" b="0" dirty="0" smtClean="0"/>
              <a:t>Our leaders </a:t>
            </a:r>
            <a:r>
              <a:rPr lang="en-US" sz="1800" b="0" dirty="0" smtClean="0">
                <a:solidFill>
                  <a:schemeClr val="accent2"/>
                </a:solidFill>
              </a:rPr>
              <a:t>define and drive our culture</a:t>
            </a:r>
            <a:r>
              <a:rPr lang="en-US" sz="1800" b="0" dirty="0" smtClean="0"/>
              <a:t> and must model desired behaviors.</a:t>
            </a:r>
          </a:p>
          <a:p>
            <a:pPr>
              <a:lnSpc>
                <a:spcPct val="110000"/>
              </a:lnSpc>
              <a:spcBef>
                <a:spcPts val="2400"/>
              </a:spcBef>
            </a:pPr>
            <a:r>
              <a:rPr lang="en-US" sz="1800" b="0" dirty="0" smtClean="0"/>
              <a:t>Adoption is an </a:t>
            </a:r>
            <a:r>
              <a:rPr lang="en-US" sz="1800" b="0" dirty="0" smtClean="0">
                <a:solidFill>
                  <a:schemeClr val="accent2"/>
                </a:solidFill>
              </a:rPr>
              <a:t>ongoing process</a:t>
            </a:r>
            <a:r>
              <a:rPr lang="en-US" sz="1800" b="0" dirty="0" smtClean="0"/>
              <a:t> that can take two years or more.</a:t>
            </a:r>
          </a:p>
        </p:txBody>
      </p:sp>
      <p:sp>
        <p:nvSpPr>
          <p:cNvPr id="3" name="Slide Number Placeholder 2"/>
          <p:cNvSpPr>
            <a:spLocks noGrp="1"/>
          </p:cNvSpPr>
          <p:nvPr>
            <p:ph type="sldNum" sz="quarter" idx="11"/>
          </p:nvPr>
        </p:nvSpPr>
        <p:spPr/>
        <p:txBody>
          <a:bodyPr/>
          <a:lstStyle/>
          <a:p>
            <a:pPr>
              <a:defRPr/>
            </a:pPr>
            <a:fld id="{EAC7C3C6-4754-45B6-A757-199E8138EB38}" type="slidenum">
              <a:rPr lang="en-US" smtClean="0"/>
              <a:pPr>
                <a:defRPr/>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New era for Bank of America:</a:t>
            </a:r>
            <a:br>
              <a:rPr lang="en-US" smtClean="0"/>
            </a:br>
            <a:r>
              <a:rPr lang="en-US" smtClean="0"/>
              <a:t>Where are we?</a:t>
            </a:r>
          </a:p>
        </p:txBody>
      </p:sp>
      <p:sp>
        <p:nvSpPr>
          <p:cNvPr id="4" name="Slide Number Placeholder 3"/>
          <p:cNvSpPr>
            <a:spLocks noGrp="1"/>
          </p:cNvSpPr>
          <p:nvPr>
            <p:ph type="sldNum" sz="quarter" idx="11"/>
          </p:nvPr>
        </p:nvSpPr>
        <p:spPr/>
        <p:txBody>
          <a:bodyPr/>
          <a:lstStyle/>
          <a:p>
            <a:pPr>
              <a:defRPr/>
            </a:pPr>
            <a:fld id="{5727BE67-F77F-4C17-A05A-DFDB4986629D}" type="slidenum">
              <a:rPr lang="en-US" smtClean="0"/>
              <a:pPr>
                <a:defRPr/>
              </a:pPr>
              <a:t>13</a:t>
            </a:fld>
            <a:endParaRPr lang="en-US" dirty="0"/>
          </a:p>
        </p:txBody>
      </p:sp>
      <p:graphicFrame>
        <p:nvGraphicFramePr>
          <p:cNvPr id="11" name="Content Placeholder 4"/>
          <p:cNvGraphicFramePr>
            <a:graphicFrameLocks noGrp="1"/>
          </p:cNvGraphicFramePr>
          <p:nvPr>
            <p:ph idx="1"/>
          </p:nvPr>
        </p:nvGraphicFramePr>
        <p:xfrm>
          <a:off x="588251" y="1468440"/>
          <a:ext cx="7972425" cy="57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4"/>
          <p:cNvGraphicFramePr>
            <a:graphicFrameLocks/>
          </p:cNvGraphicFramePr>
          <p:nvPr/>
        </p:nvGraphicFramePr>
        <p:xfrm>
          <a:off x="588251" y="2522979"/>
          <a:ext cx="7972425" cy="578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Content Placeholder 4"/>
          <p:cNvGraphicFramePr>
            <a:graphicFrameLocks/>
          </p:cNvGraphicFramePr>
          <p:nvPr/>
        </p:nvGraphicFramePr>
        <p:xfrm>
          <a:off x="588251" y="3577518"/>
          <a:ext cx="7972425" cy="5788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Content Placeholder 4"/>
          <p:cNvGraphicFramePr>
            <a:graphicFrameLocks/>
          </p:cNvGraphicFramePr>
          <p:nvPr/>
        </p:nvGraphicFramePr>
        <p:xfrm>
          <a:off x="588251" y="4632057"/>
          <a:ext cx="7972425" cy="5788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Content Placeholder 4"/>
          <p:cNvGraphicFramePr>
            <a:graphicFrameLocks/>
          </p:cNvGraphicFramePr>
          <p:nvPr/>
        </p:nvGraphicFramePr>
        <p:xfrm>
          <a:off x="588251" y="5686596"/>
          <a:ext cx="7972425" cy="57888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581400" y="1676400"/>
            <a:ext cx="1981200" cy="2133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marL="0" lvl="1">
              <a:defRPr/>
            </a:pPr>
            <a:endParaRPr lang="en-GB" sz="2400" b="1" dirty="0">
              <a:solidFill>
                <a:schemeClr val="bg1"/>
              </a:solidFill>
              <a:latin typeface="+mn-lt"/>
            </a:endParaRPr>
          </a:p>
        </p:txBody>
      </p:sp>
      <p:sp>
        <p:nvSpPr>
          <p:cNvPr id="62467" name="Rectangle 3"/>
          <p:cNvSpPr>
            <a:spLocks noChangeArrowheads="1"/>
          </p:cNvSpPr>
          <p:nvPr/>
        </p:nvSpPr>
        <p:spPr bwMode="auto">
          <a:xfrm>
            <a:off x="6705600" y="1676400"/>
            <a:ext cx="1981200" cy="2133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marL="0" lvl="1">
              <a:defRPr/>
            </a:pPr>
            <a:endParaRPr lang="en-GB" sz="2400" b="1" dirty="0">
              <a:solidFill>
                <a:schemeClr val="bg1"/>
              </a:solidFill>
              <a:latin typeface="+mn-lt"/>
            </a:endParaRPr>
          </a:p>
        </p:txBody>
      </p:sp>
      <p:sp>
        <p:nvSpPr>
          <p:cNvPr id="62468" name="Rectangle 4"/>
          <p:cNvSpPr>
            <a:spLocks noChangeArrowheads="1"/>
          </p:cNvSpPr>
          <p:nvPr/>
        </p:nvSpPr>
        <p:spPr bwMode="auto">
          <a:xfrm>
            <a:off x="533400" y="1676400"/>
            <a:ext cx="1981200" cy="2133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marL="0" lvl="1">
              <a:defRPr/>
            </a:pPr>
            <a:endParaRPr lang="en-GB" sz="2400" b="1" dirty="0">
              <a:solidFill>
                <a:schemeClr val="bg1"/>
              </a:solidFill>
              <a:latin typeface="+mn-lt"/>
            </a:endParaRPr>
          </a:p>
        </p:txBody>
      </p:sp>
      <p:sp>
        <p:nvSpPr>
          <p:cNvPr id="5125" name="Rectangle 6"/>
          <p:cNvSpPr>
            <a:spLocks noChangeArrowheads="1"/>
          </p:cNvSpPr>
          <p:nvPr/>
        </p:nvSpPr>
        <p:spPr bwMode="auto">
          <a:xfrm>
            <a:off x="533399" y="2114550"/>
            <a:ext cx="1989083" cy="1676400"/>
          </a:xfrm>
          <a:prstGeom prst="rect">
            <a:avLst/>
          </a:prstGeom>
          <a:noFill/>
          <a:ln w="9525" algn="ctr">
            <a:noFill/>
            <a:miter lim="800000"/>
            <a:headEnd/>
            <a:tailEnd/>
          </a:ln>
        </p:spPr>
        <p:txBody>
          <a:bodyPr/>
          <a:lstStyle/>
          <a:p>
            <a:pPr>
              <a:spcBef>
                <a:spcPct val="10000"/>
              </a:spcBef>
            </a:pPr>
            <a:r>
              <a:rPr lang="en-US" sz="2200" b="1" dirty="0">
                <a:solidFill>
                  <a:schemeClr val="bg1"/>
                </a:solidFill>
                <a:latin typeface="Arial" pitchFamily="34" charset="0"/>
              </a:rPr>
              <a:t>Values</a:t>
            </a:r>
          </a:p>
          <a:p>
            <a:pPr>
              <a:spcBef>
                <a:spcPct val="10000"/>
              </a:spcBef>
            </a:pPr>
            <a:endParaRPr lang="en-US" sz="1800" b="1" dirty="0">
              <a:solidFill>
                <a:schemeClr val="bg1"/>
              </a:solidFill>
              <a:latin typeface="Arial" pitchFamily="34" charset="0"/>
            </a:endParaRPr>
          </a:p>
          <a:p>
            <a:pPr>
              <a:spcBef>
                <a:spcPct val="10000"/>
              </a:spcBef>
            </a:pPr>
            <a:r>
              <a:rPr lang="en-US" b="1" dirty="0">
                <a:solidFill>
                  <a:schemeClr val="bg1"/>
                </a:solidFill>
                <a:latin typeface="Arial" pitchFamily="34" charset="0"/>
              </a:rPr>
              <a:t>What we stand for…</a:t>
            </a:r>
            <a:r>
              <a:rPr lang="en-US" sz="2000" b="1" i="1" dirty="0">
                <a:solidFill>
                  <a:schemeClr val="bg1"/>
                </a:solidFill>
                <a:latin typeface="Arial" pitchFamily="34" charset="0"/>
              </a:rPr>
              <a:t> </a:t>
            </a:r>
            <a:endParaRPr lang="en-US" sz="2000" b="1" dirty="0">
              <a:solidFill>
                <a:schemeClr val="bg1"/>
              </a:solidFill>
              <a:latin typeface="Arial" pitchFamily="34" charset="0"/>
            </a:endParaRPr>
          </a:p>
          <a:p>
            <a:pPr>
              <a:spcBef>
                <a:spcPct val="10000"/>
              </a:spcBef>
            </a:pPr>
            <a:endParaRPr lang="en-US" sz="2000" b="1" dirty="0">
              <a:solidFill>
                <a:schemeClr val="bg1"/>
              </a:solidFill>
              <a:latin typeface="Arial" pitchFamily="34" charset="0"/>
            </a:endParaRPr>
          </a:p>
        </p:txBody>
      </p:sp>
      <p:sp>
        <p:nvSpPr>
          <p:cNvPr id="5126" name="Rectangle 7"/>
          <p:cNvSpPr>
            <a:spLocks noChangeArrowheads="1"/>
          </p:cNvSpPr>
          <p:nvPr/>
        </p:nvSpPr>
        <p:spPr bwMode="auto">
          <a:xfrm>
            <a:off x="3581400" y="2057400"/>
            <a:ext cx="2000250" cy="1676400"/>
          </a:xfrm>
          <a:prstGeom prst="rect">
            <a:avLst/>
          </a:prstGeom>
          <a:noFill/>
          <a:ln w="9525" algn="ctr">
            <a:noFill/>
            <a:miter lim="800000"/>
            <a:headEnd/>
            <a:tailEnd/>
          </a:ln>
        </p:spPr>
        <p:txBody>
          <a:bodyPr/>
          <a:lstStyle/>
          <a:p>
            <a:pPr>
              <a:spcBef>
                <a:spcPct val="10000"/>
              </a:spcBef>
            </a:pPr>
            <a:r>
              <a:rPr lang="en-US" sz="2200" b="1" dirty="0">
                <a:solidFill>
                  <a:schemeClr val="bg1"/>
                </a:solidFill>
                <a:latin typeface="Arial" pitchFamily="34" charset="0"/>
              </a:rPr>
              <a:t>Behaviors</a:t>
            </a:r>
          </a:p>
          <a:p>
            <a:pPr>
              <a:spcBef>
                <a:spcPct val="10000"/>
              </a:spcBef>
            </a:pPr>
            <a:endParaRPr lang="en-US" sz="1800" b="1" dirty="0">
              <a:solidFill>
                <a:schemeClr val="bg1"/>
              </a:solidFill>
              <a:latin typeface="Arial" pitchFamily="34" charset="0"/>
            </a:endParaRPr>
          </a:p>
          <a:p>
            <a:pPr>
              <a:spcBef>
                <a:spcPct val="10000"/>
              </a:spcBef>
            </a:pPr>
            <a:r>
              <a:rPr lang="en-US" b="1" dirty="0">
                <a:solidFill>
                  <a:schemeClr val="bg1"/>
                </a:solidFill>
                <a:latin typeface="Arial" pitchFamily="34" charset="0"/>
              </a:rPr>
              <a:t>The way we do things…</a:t>
            </a:r>
          </a:p>
        </p:txBody>
      </p:sp>
      <p:sp>
        <p:nvSpPr>
          <p:cNvPr id="5127" name="Rectangle 8"/>
          <p:cNvSpPr>
            <a:spLocks noChangeArrowheads="1"/>
          </p:cNvSpPr>
          <p:nvPr/>
        </p:nvSpPr>
        <p:spPr bwMode="auto">
          <a:xfrm>
            <a:off x="6705600" y="1828800"/>
            <a:ext cx="1981200" cy="1752600"/>
          </a:xfrm>
          <a:prstGeom prst="rect">
            <a:avLst/>
          </a:prstGeom>
          <a:noFill/>
          <a:ln w="9525" algn="ctr">
            <a:noFill/>
            <a:miter lim="800000"/>
            <a:headEnd/>
            <a:tailEnd/>
          </a:ln>
        </p:spPr>
        <p:txBody>
          <a:bodyPr/>
          <a:lstStyle/>
          <a:p>
            <a:pPr indent="6350">
              <a:spcBef>
                <a:spcPct val="10000"/>
              </a:spcBef>
            </a:pPr>
            <a:r>
              <a:rPr lang="en-US" sz="2200" b="1" dirty="0">
                <a:solidFill>
                  <a:schemeClr val="bg1"/>
                </a:solidFill>
                <a:latin typeface="Arial" pitchFamily="34" charset="0"/>
              </a:rPr>
              <a:t>Practices</a:t>
            </a:r>
          </a:p>
          <a:p>
            <a:pPr indent="6350">
              <a:spcBef>
                <a:spcPct val="10000"/>
              </a:spcBef>
            </a:pPr>
            <a:endParaRPr lang="en-US" sz="1800" b="1" dirty="0">
              <a:solidFill>
                <a:schemeClr val="bg1"/>
              </a:solidFill>
              <a:latin typeface="Arial" pitchFamily="34" charset="0"/>
            </a:endParaRPr>
          </a:p>
          <a:p>
            <a:pPr indent="6350">
              <a:spcBef>
                <a:spcPct val="10000"/>
              </a:spcBef>
            </a:pPr>
            <a:r>
              <a:rPr lang="en-US" b="1" dirty="0">
                <a:solidFill>
                  <a:schemeClr val="bg1"/>
                </a:solidFill>
                <a:latin typeface="Arial" pitchFamily="34" charset="0"/>
              </a:rPr>
              <a:t>How we foster and reward desired behaviors through organizational practices…</a:t>
            </a:r>
          </a:p>
        </p:txBody>
      </p:sp>
      <p:sp>
        <p:nvSpPr>
          <p:cNvPr id="5128" name="Text Box 9"/>
          <p:cNvSpPr txBox="1">
            <a:spLocks noChangeArrowheads="1"/>
          </p:cNvSpPr>
          <p:nvPr/>
        </p:nvSpPr>
        <p:spPr bwMode="auto">
          <a:xfrm>
            <a:off x="2895600" y="2406650"/>
            <a:ext cx="376238" cy="488950"/>
          </a:xfrm>
          <a:prstGeom prst="rect">
            <a:avLst/>
          </a:prstGeom>
          <a:noFill/>
          <a:ln w="9525" algn="ctr">
            <a:noFill/>
            <a:miter lim="800000"/>
            <a:headEnd/>
            <a:tailEnd/>
          </a:ln>
        </p:spPr>
        <p:txBody>
          <a:bodyPr wrap="none">
            <a:spAutoFit/>
          </a:bodyPr>
          <a:lstStyle/>
          <a:p>
            <a:pPr>
              <a:spcBef>
                <a:spcPct val="30000"/>
              </a:spcBef>
              <a:buClrTx/>
            </a:pPr>
            <a:r>
              <a:rPr lang="en-US" sz="2600" b="1">
                <a:latin typeface="Arial" pitchFamily="34" charset="0"/>
              </a:rPr>
              <a:t>+</a:t>
            </a:r>
          </a:p>
        </p:txBody>
      </p:sp>
      <p:sp>
        <p:nvSpPr>
          <p:cNvPr id="5129" name="Text Box 10"/>
          <p:cNvSpPr txBox="1">
            <a:spLocks noChangeArrowheads="1"/>
          </p:cNvSpPr>
          <p:nvPr/>
        </p:nvSpPr>
        <p:spPr bwMode="auto">
          <a:xfrm>
            <a:off x="5943600" y="2438400"/>
            <a:ext cx="376238" cy="488950"/>
          </a:xfrm>
          <a:prstGeom prst="rect">
            <a:avLst/>
          </a:prstGeom>
          <a:noFill/>
          <a:ln w="9525" algn="ctr">
            <a:noFill/>
            <a:miter lim="800000"/>
            <a:headEnd/>
            <a:tailEnd/>
          </a:ln>
        </p:spPr>
        <p:txBody>
          <a:bodyPr wrap="none">
            <a:spAutoFit/>
          </a:bodyPr>
          <a:lstStyle/>
          <a:p>
            <a:pPr>
              <a:spcBef>
                <a:spcPct val="30000"/>
              </a:spcBef>
              <a:buClrTx/>
            </a:pPr>
            <a:r>
              <a:rPr lang="en-US" sz="2600" b="1">
                <a:latin typeface="Arial" pitchFamily="34" charset="0"/>
              </a:rPr>
              <a:t>+</a:t>
            </a:r>
          </a:p>
        </p:txBody>
      </p:sp>
      <p:sp>
        <p:nvSpPr>
          <p:cNvPr id="1781771" name="AutoShape 11"/>
          <p:cNvSpPr>
            <a:spLocks noChangeArrowheads="1"/>
          </p:cNvSpPr>
          <p:nvPr/>
        </p:nvSpPr>
        <p:spPr bwMode="auto">
          <a:xfrm rot="10800000">
            <a:off x="685800" y="4267200"/>
            <a:ext cx="7696200" cy="381000"/>
          </a:xfrm>
          <a:prstGeom prst="triangle">
            <a:avLst>
              <a:gd name="adj" fmla="val 50000"/>
            </a:avLst>
          </a:prstGeom>
          <a:solidFill>
            <a:schemeClr val="tx1"/>
          </a:solidFill>
          <a:ln w="9525" algn="ctr">
            <a:noFill/>
            <a:miter lim="800000"/>
            <a:headEnd/>
            <a:tailEnd/>
          </a:ln>
          <a:effectLst>
            <a:outerShdw dist="35921" dir="2700000" algn="ctr" rotWithShape="0">
              <a:schemeClr val="bg2"/>
            </a:outerShdw>
          </a:effectLst>
        </p:spPr>
        <p:txBody>
          <a:bodyPr rot="10800000" wrap="none" anchor="ctr"/>
          <a:lstStyle/>
          <a:p>
            <a:pPr>
              <a:spcBef>
                <a:spcPct val="0"/>
              </a:spcBef>
              <a:buClrTx/>
              <a:defRPr/>
            </a:pPr>
            <a:endParaRPr lang="en-US" sz="1800">
              <a:latin typeface="Arial" charset="0"/>
            </a:endParaRPr>
          </a:p>
        </p:txBody>
      </p:sp>
      <p:sp>
        <p:nvSpPr>
          <p:cNvPr id="1781772" name="Rectangle 12"/>
          <p:cNvSpPr>
            <a:spLocks noChangeArrowheads="1"/>
          </p:cNvSpPr>
          <p:nvPr/>
        </p:nvSpPr>
        <p:spPr bwMode="auto">
          <a:xfrm>
            <a:off x="2895600" y="5105400"/>
            <a:ext cx="3352800" cy="8382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nchor="ctr"/>
          <a:lstStyle/>
          <a:p>
            <a:pPr marL="0" lvl="1" indent="-228600">
              <a:lnSpc>
                <a:spcPct val="95000"/>
              </a:lnSpc>
              <a:defRPr/>
            </a:pPr>
            <a:r>
              <a:rPr lang="en-US" sz="2400" b="1" dirty="0">
                <a:solidFill>
                  <a:schemeClr val="bg1"/>
                </a:solidFill>
                <a:latin typeface="+mn-lt"/>
              </a:rPr>
              <a:t>Culture</a:t>
            </a:r>
          </a:p>
        </p:txBody>
      </p:sp>
      <p:sp>
        <p:nvSpPr>
          <p:cNvPr id="5132" name="Rectangle 13"/>
          <p:cNvSpPr>
            <a:spLocks noGrp="1" noChangeArrowheads="1"/>
          </p:cNvSpPr>
          <p:nvPr>
            <p:ph type="title"/>
          </p:nvPr>
        </p:nvSpPr>
        <p:spPr/>
        <p:txBody>
          <a:bodyPr lIns="0" tIns="0" rIns="0" bIns="0"/>
          <a:lstStyle/>
          <a:p>
            <a:r>
              <a:rPr lang="en-US" smtClean="0"/>
              <a:t>Before we begin…</a:t>
            </a:r>
            <a:br>
              <a:rPr lang="en-US" smtClean="0"/>
            </a:br>
            <a:r>
              <a:rPr lang="en-US" smtClean="0"/>
              <a:t>How do we define culture?</a:t>
            </a:r>
            <a:endParaRPr lang="en-GB" smtClean="0">
              <a:solidFill>
                <a:schemeClr val="tx1"/>
              </a:solidFill>
            </a:endParaRPr>
          </a:p>
        </p:txBody>
      </p:sp>
      <p:sp>
        <p:nvSpPr>
          <p:cNvPr id="5133" name="Slide Number Placeholder 1"/>
          <p:cNvSpPr txBox="1">
            <a:spLocks noGrp="1"/>
          </p:cNvSpPr>
          <p:nvPr/>
        </p:nvSpPr>
        <p:spPr bwMode="auto">
          <a:xfrm>
            <a:off x="31750" y="6324600"/>
            <a:ext cx="566738" cy="457200"/>
          </a:xfrm>
          <a:prstGeom prst="rect">
            <a:avLst/>
          </a:prstGeom>
          <a:noFill/>
          <a:ln w="9525">
            <a:noFill/>
            <a:miter lim="800000"/>
            <a:headEnd/>
            <a:tailEnd/>
          </a:ln>
        </p:spPr>
        <p:txBody>
          <a:bodyPr anchor="b"/>
          <a:lstStyle/>
          <a:p>
            <a:pPr>
              <a:spcBef>
                <a:spcPct val="0"/>
              </a:spcBef>
              <a:buClrTx/>
            </a:pPr>
            <a:fld id="{01D2A4E2-B7FA-4AB5-A86E-DFCE93AE9BA2}" type="slidenum">
              <a:rPr lang="en-US" sz="1000">
                <a:latin typeface="Arial" pitchFamily="34" charset="0"/>
              </a:rPr>
              <a:pPr>
                <a:spcBef>
                  <a:spcPct val="0"/>
                </a:spcBef>
                <a:buClrTx/>
              </a:pPr>
              <a:t>2</a:t>
            </a:fld>
            <a:endParaRPr lang="en-US" sz="1000">
              <a:latin typeface="Arial" pitchFamily="34"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1"/>
          <p:cNvSpPr>
            <a:spLocks noGrp="1"/>
          </p:cNvSpPr>
          <p:nvPr>
            <p:ph type="sldNum" sz="quarter" idx="10"/>
          </p:nvPr>
        </p:nvSpPr>
        <p:spPr>
          <a:noFill/>
        </p:spPr>
        <p:txBody>
          <a:bodyPr/>
          <a:lstStyle/>
          <a:p>
            <a:fld id="{F7346532-03D7-455F-A723-BDE05EAB7F64}" type="slidenum">
              <a:rPr lang="en-US"/>
              <a:pPr/>
              <a:t>3</a:t>
            </a:fld>
            <a:endParaRPr lang="en-US"/>
          </a:p>
        </p:txBody>
      </p:sp>
      <p:sp>
        <p:nvSpPr>
          <p:cNvPr id="1029" name="Rectangle 2"/>
          <p:cNvSpPr>
            <a:spLocks noGrp="1" noChangeArrowheads="1"/>
          </p:cNvSpPr>
          <p:nvPr>
            <p:ph type="title" idx="4294967295"/>
          </p:nvPr>
        </p:nvSpPr>
        <p:spPr bwMode="gray"/>
        <p:txBody>
          <a:bodyPr/>
          <a:lstStyle/>
          <a:p>
            <a:pPr eaLnBrk="1" hangingPunct="1"/>
            <a:r>
              <a:rPr lang="en-US" smtClean="0"/>
              <a:t>BAC Has Grown Through a Series of Acquisitions…</a:t>
            </a:r>
          </a:p>
        </p:txBody>
      </p:sp>
      <p:sp>
        <p:nvSpPr>
          <p:cNvPr id="1030" name="Line 3"/>
          <p:cNvSpPr>
            <a:spLocks noChangeShapeType="1"/>
          </p:cNvSpPr>
          <p:nvPr/>
        </p:nvSpPr>
        <p:spPr bwMode="auto">
          <a:xfrm flipV="1">
            <a:off x="8377238" y="3535363"/>
            <a:ext cx="0" cy="1103312"/>
          </a:xfrm>
          <a:prstGeom prst="line">
            <a:avLst/>
          </a:prstGeom>
          <a:noFill/>
          <a:ln w="9525">
            <a:solidFill>
              <a:schemeClr val="tx1"/>
            </a:solidFill>
            <a:round/>
            <a:headEnd/>
            <a:tailEnd/>
          </a:ln>
        </p:spPr>
        <p:txBody>
          <a:bodyPr>
            <a:spAutoFit/>
          </a:bodyPr>
          <a:lstStyle/>
          <a:p>
            <a:endParaRPr lang="en-US"/>
          </a:p>
        </p:txBody>
      </p:sp>
      <p:sp>
        <p:nvSpPr>
          <p:cNvPr id="1031" name="Line 4"/>
          <p:cNvSpPr>
            <a:spLocks noChangeShapeType="1"/>
          </p:cNvSpPr>
          <p:nvPr/>
        </p:nvSpPr>
        <p:spPr bwMode="auto">
          <a:xfrm>
            <a:off x="7670800" y="3535363"/>
            <a:ext cx="0" cy="377825"/>
          </a:xfrm>
          <a:prstGeom prst="line">
            <a:avLst/>
          </a:prstGeom>
          <a:noFill/>
          <a:ln w="9525">
            <a:solidFill>
              <a:schemeClr val="tx1"/>
            </a:solidFill>
            <a:round/>
            <a:headEnd/>
            <a:tailEnd/>
          </a:ln>
        </p:spPr>
        <p:txBody>
          <a:bodyPr>
            <a:spAutoFit/>
          </a:bodyPr>
          <a:lstStyle/>
          <a:p>
            <a:endParaRPr lang="en-US"/>
          </a:p>
        </p:txBody>
      </p:sp>
      <p:grpSp>
        <p:nvGrpSpPr>
          <p:cNvPr id="2" name="Group 5"/>
          <p:cNvGrpSpPr>
            <a:grpSpLocks/>
          </p:cNvGrpSpPr>
          <p:nvPr/>
        </p:nvGrpSpPr>
        <p:grpSpPr bwMode="auto">
          <a:xfrm>
            <a:off x="177800" y="3648075"/>
            <a:ext cx="984250" cy="388938"/>
            <a:chOff x="336" y="3372"/>
            <a:chExt cx="420" cy="186"/>
          </a:xfrm>
        </p:grpSpPr>
        <p:grpSp>
          <p:nvGrpSpPr>
            <p:cNvPr id="3" name="Group 6"/>
            <p:cNvGrpSpPr>
              <a:grpSpLocks/>
            </p:cNvGrpSpPr>
            <p:nvPr/>
          </p:nvGrpSpPr>
          <p:grpSpPr bwMode="auto">
            <a:xfrm>
              <a:off x="336" y="3372"/>
              <a:ext cx="372" cy="163"/>
              <a:chOff x="1728" y="864"/>
              <a:chExt cx="3264" cy="1968"/>
            </a:xfrm>
          </p:grpSpPr>
          <p:pic>
            <p:nvPicPr>
              <p:cNvPr id="1073" name="Picture 7" descr="NCNB_logo"/>
              <p:cNvPicPr>
                <a:picLocks noChangeAspect="1" noChangeArrowheads="1"/>
              </p:cNvPicPr>
              <p:nvPr/>
            </p:nvPicPr>
            <p:blipFill>
              <a:blip r:embed="rId4" cstate="print"/>
              <a:srcRect/>
              <a:stretch>
                <a:fillRect/>
              </a:stretch>
            </p:blipFill>
            <p:spPr bwMode="auto">
              <a:xfrm>
                <a:off x="1728" y="864"/>
                <a:ext cx="3120" cy="1810"/>
              </a:xfrm>
              <a:prstGeom prst="rect">
                <a:avLst/>
              </a:prstGeom>
              <a:noFill/>
              <a:ln w="9525">
                <a:noFill/>
                <a:miter lim="800000"/>
                <a:headEnd/>
                <a:tailEnd/>
              </a:ln>
            </p:spPr>
          </p:pic>
          <p:sp>
            <p:nvSpPr>
              <p:cNvPr id="1074" name="Rectangle 8"/>
              <p:cNvSpPr>
                <a:spLocks noChangeArrowheads="1"/>
              </p:cNvSpPr>
              <p:nvPr/>
            </p:nvSpPr>
            <p:spPr bwMode="auto">
              <a:xfrm>
                <a:off x="2784" y="1968"/>
                <a:ext cx="2208" cy="864"/>
              </a:xfrm>
              <a:prstGeom prst="rect">
                <a:avLst/>
              </a:prstGeom>
              <a:noFill/>
              <a:ln w="9525">
                <a:noFill/>
                <a:miter lim="800000"/>
                <a:headEnd/>
                <a:tailEnd/>
              </a:ln>
            </p:spPr>
            <p:txBody>
              <a:bodyPr wrap="none" anchor="ctr"/>
              <a:lstStyle/>
              <a:p>
                <a:endParaRPr lang="en-US"/>
              </a:p>
            </p:txBody>
          </p:sp>
        </p:grpSp>
        <p:sp>
          <p:nvSpPr>
            <p:cNvPr id="1072" name="Rectangle 9"/>
            <p:cNvSpPr>
              <a:spLocks noChangeArrowheads="1"/>
            </p:cNvSpPr>
            <p:nvPr/>
          </p:nvSpPr>
          <p:spPr bwMode="auto">
            <a:xfrm>
              <a:off x="420" y="3450"/>
              <a:ext cx="336" cy="108"/>
            </a:xfrm>
            <a:prstGeom prst="rect">
              <a:avLst/>
            </a:prstGeom>
            <a:solidFill>
              <a:srgbClr val="FFFFFF"/>
            </a:solidFill>
            <a:ln w="9525">
              <a:solidFill>
                <a:srgbClr val="FFFFFF"/>
              </a:solidFill>
              <a:miter lim="800000"/>
              <a:headEnd/>
              <a:tailEnd/>
            </a:ln>
          </p:spPr>
          <p:txBody>
            <a:bodyPr wrap="none" anchor="ctr"/>
            <a:lstStyle/>
            <a:p>
              <a:endParaRPr lang="en-US"/>
            </a:p>
          </p:txBody>
        </p:sp>
      </p:grpSp>
      <p:sp>
        <p:nvSpPr>
          <p:cNvPr id="1033" name="Rectangle 10"/>
          <p:cNvSpPr>
            <a:spLocks noChangeArrowheads="1"/>
          </p:cNvSpPr>
          <p:nvPr/>
        </p:nvSpPr>
        <p:spPr bwMode="auto">
          <a:xfrm>
            <a:off x="223838" y="2816225"/>
            <a:ext cx="8540750" cy="760413"/>
          </a:xfrm>
          <a:prstGeom prst="rect">
            <a:avLst/>
          </a:prstGeom>
          <a:gradFill rotWithShape="1">
            <a:gsLst>
              <a:gs pos="0">
                <a:srgbClr val="808080">
                  <a:alpha val="96999"/>
                </a:srgbClr>
              </a:gs>
              <a:gs pos="100000">
                <a:srgbClr val="D9D9D9"/>
              </a:gs>
            </a:gsLst>
            <a:lin ang="0" scaled="1"/>
          </a:gradFill>
          <a:ln w="9525">
            <a:solidFill>
              <a:schemeClr val="tx1"/>
            </a:solidFill>
            <a:miter lim="800000"/>
            <a:headEnd/>
            <a:tailEnd/>
          </a:ln>
        </p:spPr>
        <p:txBody>
          <a:bodyPr lIns="91387" tIns="45693" rIns="91387" bIns="45693">
            <a:spAutoFit/>
          </a:bodyPr>
          <a:lstStyle/>
          <a:p>
            <a:endParaRPr lang="en-US"/>
          </a:p>
        </p:txBody>
      </p:sp>
      <p:sp>
        <p:nvSpPr>
          <p:cNvPr id="1034" name="Text Box 11"/>
          <p:cNvSpPr txBox="1">
            <a:spLocks noChangeArrowheads="1"/>
          </p:cNvSpPr>
          <p:nvPr/>
        </p:nvSpPr>
        <p:spPr bwMode="auto">
          <a:xfrm>
            <a:off x="471488" y="3070225"/>
            <a:ext cx="692150" cy="366713"/>
          </a:xfrm>
          <a:prstGeom prst="rect">
            <a:avLst/>
          </a:prstGeom>
          <a:noFill/>
          <a:ln w="9525">
            <a:noFill/>
            <a:miter lim="800000"/>
            <a:headEnd/>
            <a:tailEnd/>
          </a:ln>
        </p:spPr>
        <p:txBody>
          <a:bodyPr wrap="none" lIns="91387" tIns="45693" rIns="91387" bIns="45693">
            <a:spAutoFit/>
          </a:bodyPr>
          <a:lstStyle/>
          <a:p>
            <a:pPr>
              <a:spcBef>
                <a:spcPct val="0"/>
              </a:spcBef>
              <a:buClrTx/>
            </a:pPr>
            <a:r>
              <a:rPr lang="en-US" sz="1800">
                <a:latin typeface="Arial" pitchFamily="34" charset="0"/>
                <a:cs typeface="Arial" pitchFamily="34" charset="0"/>
              </a:rPr>
              <a:t>1985</a:t>
            </a:r>
          </a:p>
        </p:txBody>
      </p:sp>
      <p:sp>
        <p:nvSpPr>
          <p:cNvPr id="1035" name="Text Box 12"/>
          <p:cNvSpPr txBox="1">
            <a:spLocks noChangeArrowheads="1"/>
          </p:cNvSpPr>
          <p:nvPr/>
        </p:nvSpPr>
        <p:spPr bwMode="auto">
          <a:xfrm>
            <a:off x="2668588" y="3070225"/>
            <a:ext cx="823912" cy="366713"/>
          </a:xfrm>
          <a:prstGeom prst="rect">
            <a:avLst/>
          </a:prstGeom>
          <a:noFill/>
          <a:ln w="9525">
            <a:noFill/>
            <a:miter lim="800000"/>
            <a:headEnd/>
            <a:tailEnd/>
          </a:ln>
        </p:spPr>
        <p:txBody>
          <a:bodyPr lIns="91387" tIns="45693" rIns="91387" bIns="45693">
            <a:spAutoFit/>
          </a:bodyPr>
          <a:lstStyle/>
          <a:p>
            <a:pPr>
              <a:spcBef>
                <a:spcPct val="0"/>
              </a:spcBef>
              <a:buClrTx/>
            </a:pPr>
            <a:r>
              <a:rPr lang="en-US" sz="1800">
                <a:latin typeface="Arial" pitchFamily="34" charset="0"/>
                <a:cs typeface="Arial" pitchFamily="34" charset="0"/>
              </a:rPr>
              <a:t>1990</a:t>
            </a:r>
          </a:p>
        </p:txBody>
      </p:sp>
      <p:sp>
        <p:nvSpPr>
          <p:cNvPr id="1036" name="Text Box 13"/>
          <p:cNvSpPr txBox="1">
            <a:spLocks noChangeArrowheads="1"/>
          </p:cNvSpPr>
          <p:nvPr/>
        </p:nvSpPr>
        <p:spPr bwMode="auto">
          <a:xfrm>
            <a:off x="4217988" y="3070225"/>
            <a:ext cx="692150" cy="366713"/>
          </a:xfrm>
          <a:prstGeom prst="rect">
            <a:avLst/>
          </a:prstGeom>
          <a:noFill/>
          <a:ln w="9525">
            <a:noFill/>
            <a:miter lim="800000"/>
            <a:headEnd/>
            <a:tailEnd/>
          </a:ln>
        </p:spPr>
        <p:txBody>
          <a:bodyPr wrap="none" lIns="91387" tIns="45693" rIns="91387" bIns="45693">
            <a:spAutoFit/>
          </a:bodyPr>
          <a:lstStyle/>
          <a:p>
            <a:pPr>
              <a:spcBef>
                <a:spcPct val="0"/>
              </a:spcBef>
              <a:buClrTx/>
            </a:pPr>
            <a:r>
              <a:rPr lang="en-US" sz="1800">
                <a:latin typeface="Arial" pitchFamily="34" charset="0"/>
                <a:cs typeface="Arial" pitchFamily="34" charset="0"/>
              </a:rPr>
              <a:t>1995</a:t>
            </a:r>
          </a:p>
        </p:txBody>
      </p:sp>
      <p:sp>
        <p:nvSpPr>
          <p:cNvPr id="1037" name="Text Box 14"/>
          <p:cNvSpPr txBox="1">
            <a:spLocks noChangeArrowheads="1"/>
          </p:cNvSpPr>
          <p:nvPr/>
        </p:nvSpPr>
        <p:spPr bwMode="auto">
          <a:xfrm>
            <a:off x="5910263" y="3070225"/>
            <a:ext cx="692150" cy="366713"/>
          </a:xfrm>
          <a:prstGeom prst="rect">
            <a:avLst/>
          </a:prstGeom>
          <a:noFill/>
          <a:ln w="9525">
            <a:noFill/>
            <a:miter lim="800000"/>
            <a:headEnd/>
            <a:tailEnd/>
          </a:ln>
        </p:spPr>
        <p:txBody>
          <a:bodyPr wrap="none" lIns="91387" tIns="45693" rIns="91387" bIns="45693">
            <a:spAutoFit/>
          </a:bodyPr>
          <a:lstStyle/>
          <a:p>
            <a:pPr>
              <a:spcBef>
                <a:spcPct val="0"/>
              </a:spcBef>
              <a:buClrTx/>
            </a:pPr>
            <a:r>
              <a:rPr lang="en-US" sz="1800">
                <a:latin typeface="Arial" pitchFamily="34" charset="0"/>
                <a:cs typeface="Arial" pitchFamily="34" charset="0"/>
              </a:rPr>
              <a:t>1999</a:t>
            </a:r>
          </a:p>
        </p:txBody>
      </p:sp>
      <p:sp>
        <p:nvSpPr>
          <p:cNvPr id="1038" name="Text Box 15"/>
          <p:cNvSpPr txBox="1">
            <a:spLocks noChangeArrowheads="1"/>
          </p:cNvSpPr>
          <p:nvPr/>
        </p:nvSpPr>
        <p:spPr bwMode="auto">
          <a:xfrm>
            <a:off x="6805613" y="3070225"/>
            <a:ext cx="692150" cy="366713"/>
          </a:xfrm>
          <a:prstGeom prst="rect">
            <a:avLst/>
          </a:prstGeom>
          <a:noFill/>
          <a:ln w="9525">
            <a:noFill/>
            <a:miter lim="800000"/>
            <a:headEnd/>
            <a:tailEnd/>
          </a:ln>
        </p:spPr>
        <p:txBody>
          <a:bodyPr wrap="none" lIns="91387" tIns="45693" rIns="91387" bIns="45693">
            <a:spAutoFit/>
          </a:bodyPr>
          <a:lstStyle/>
          <a:p>
            <a:pPr>
              <a:spcBef>
                <a:spcPct val="0"/>
              </a:spcBef>
              <a:buClrTx/>
            </a:pPr>
            <a:r>
              <a:rPr lang="en-US" sz="1800">
                <a:latin typeface="Arial" pitchFamily="34" charset="0"/>
                <a:cs typeface="Arial" pitchFamily="34" charset="0"/>
              </a:rPr>
              <a:t>2004</a:t>
            </a:r>
          </a:p>
        </p:txBody>
      </p:sp>
      <p:sp>
        <p:nvSpPr>
          <p:cNvPr id="1039" name="Text Box 16"/>
          <p:cNvSpPr txBox="1">
            <a:spLocks noChangeArrowheads="1"/>
          </p:cNvSpPr>
          <p:nvPr/>
        </p:nvSpPr>
        <p:spPr bwMode="auto">
          <a:xfrm>
            <a:off x="857250" y="3841750"/>
            <a:ext cx="1552575" cy="517525"/>
          </a:xfrm>
          <a:prstGeom prst="rect">
            <a:avLst/>
          </a:prstGeom>
          <a:noFill/>
          <a:ln w="9525">
            <a:noFill/>
            <a:miter lim="800000"/>
            <a:headEnd/>
            <a:tailEnd/>
          </a:ln>
        </p:spPr>
        <p:txBody>
          <a:bodyPr lIns="91429" tIns="45714" rIns="91429" bIns="45714">
            <a:spAutoFit/>
          </a:bodyPr>
          <a:lstStyle/>
          <a:p>
            <a:pPr>
              <a:spcBef>
                <a:spcPct val="0"/>
              </a:spcBef>
              <a:buClrTx/>
            </a:pPr>
            <a:r>
              <a:rPr lang="en-US" b="0" i="1">
                <a:latin typeface="Arial" pitchFamily="34" charset="0"/>
                <a:cs typeface="Arial" pitchFamily="34" charset="0"/>
              </a:rPr>
              <a:t>Florida</a:t>
            </a:r>
          </a:p>
          <a:p>
            <a:pPr>
              <a:spcBef>
                <a:spcPct val="0"/>
              </a:spcBef>
              <a:buClrTx/>
            </a:pPr>
            <a:r>
              <a:rPr lang="en-US" b="0" i="1">
                <a:latin typeface="Arial" pitchFamily="34" charset="0"/>
                <a:cs typeface="Arial" pitchFamily="34" charset="0"/>
              </a:rPr>
              <a:t>South Carolina</a:t>
            </a:r>
          </a:p>
        </p:txBody>
      </p:sp>
      <p:sp>
        <p:nvSpPr>
          <p:cNvPr id="1040" name="Line 17"/>
          <p:cNvSpPr>
            <a:spLocks noChangeShapeType="1"/>
          </p:cNvSpPr>
          <p:nvPr/>
        </p:nvSpPr>
        <p:spPr bwMode="auto">
          <a:xfrm flipV="1">
            <a:off x="1174750" y="2309813"/>
            <a:ext cx="0" cy="506412"/>
          </a:xfrm>
          <a:prstGeom prst="line">
            <a:avLst/>
          </a:prstGeom>
          <a:noFill/>
          <a:ln w="9525">
            <a:solidFill>
              <a:schemeClr val="tx1"/>
            </a:solidFill>
            <a:round/>
            <a:headEnd/>
            <a:tailEnd/>
          </a:ln>
        </p:spPr>
        <p:txBody>
          <a:bodyPr wrap="none">
            <a:spAutoFit/>
          </a:bodyPr>
          <a:lstStyle/>
          <a:p>
            <a:endParaRPr lang="en-US"/>
          </a:p>
        </p:txBody>
      </p:sp>
      <p:sp>
        <p:nvSpPr>
          <p:cNvPr id="1041" name="Line 18"/>
          <p:cNvSpPr>
            <a:spLocks noChangeShapeType="1"/>
          </p:cNvSpPr>
          <p:nvPr/>
        </p:nvSpPr>
        <p:spPr bwMode="auto">
          <a:xfrm flipV="1">
            <a:off x="2103438" y="2057400"/>
            <a:ext cx="0" cy="758825"/>
          </a:xfrm>
          <a:prstGeom prst="line">
            <a:avLst/>
          </a:prstGeom>
          <a:noFill/>
          <a:ln w="9525">
            <a:solidFill>
              <a:schemeClr val="tx1"/>
            </a:solidFill>
            <a:round/>
            <a:headEnd/>
            <a:tailEnd/>
          </a:ln>
        </p:spPr>
        <p:txBody>
          <a:bodyPr>
            <a:spAutoFit/>
          </a:bodyPr>
          <a:lstStyle/>
          <a:p>
            <a:endParaRPr lang="en-US"/>
          </a:p>
        </p:txBody>
      </p:sp>
      <p:sp>
        <p:nvSpPr>
          <p:cNvPr id="1042" name="Line 19"/>
          <p:cNvSpPr>
            <a:spLocks noChangeShapeType="1"/>
          </p:cNvSpPr>
          <p:nvPr/>
        </p:nvSpPr>
        <p:spPr bwMode="auto">
          <a:xfrm>
            <a:off x="1316038" y="3576638"/>
            <a:ext cx="0" cy="254000"/>
          </a:xfrm>
          <a:prstGeom prst="line">
            <a:avLst/>
          </a:prstGeom>
          <a:noFill/>
          <a:ln w="9525">
            <a:solidFill>
              <a:schemeClr val="tx1"/>
            </a:solidFill>
            <a:round/>
            <a:headEnd/>
            <a:tailEnd/>
          </a:ln>
        </p:spPr>
        <p:txBody>
          <a:bodyPr wrap="none">
            <a:spAutoFit/>
          </a:bodyPr>
          <a:lstStyle/>
          <a:p>
            <a:endParaRPr lang="en-US"/>
          </a:p>
        </p:txBody>
      </p:sp>
      <p:sp>
        <p:nvSpPr>
          <p:cNvPr id="1043" name="Line 20"/>
          <p:cNvSpPr>
            <a:spLocks noChangeShapeType="1"/>
          </p:cNvSpPr>
          <p:nvPr/>
        </p:nvSpPr>
        <p:spPr bwMode="auto">
          <a:xfrm>
            <a:off x="2503488" y="3576638"/>
            <a:ext cx="0" cy="758825"/>
          </a:xfrm>
          <a:prstGeom prst="line">
            <a:avLst/>
          </a:prstGeom>
          <a:noFill/>
          <a:ln w="9525">
            <a:solidFill>
              <a:schemeClr val="tx1"/>
            </a:solidFill>
            <a:round/>
            <a:headEnd/>
            <a:tailEnd/>
          </a:ln>
        </p:spPr>
        <p:txBody>
          <a:bodyPr>
            <a:spAutoFit/>
          </a:bodyPr>
          <a:lstStyle/>
          <a:p>
            <a:endParaRPr lang="en-US"/>
          </a:p>
        </p:txBody>
      </p:sp>
      <p:sp>
        <p:nvSpPr>
          <p:cNvPr id="1044" name="Line 21"/>
          <p:cNvSpPr>
            <a:spLocks noChangeShapeType="1"/>
          </p:cNvSpPr>
          <p:nvPr/>
        </p:nvSpPr>
        <p:spPr bwMode="auto">
          <a:xfrm>
            <a:off x="3287713" y="3576638"/>
            <a:ext cx="0" cy="1266825"/>
          </a:xfrm>
          <a:prstGeom prst="line">
            <a:avLst/>
          </a:prstGeom>
          <a:noFill/>
          <a:ln w="9525">
            <a:solidFill>
              <a:schemeClr val="tx1"/>
            </a:solidFill>
            <a:round/>
            <a:headEnd/>
            <a:tailEnd/>
          </a:ln>
        </p:spPr>
        <p:txBody>
          <a:bodyPr>
            <a:spAutoFit/>
          </a:bodyPr>
          <a:lstStyle/>
          <a:p>
            <a:endParaRPr lang="en-US"/>
          </a:p>
        </p:txBody>
      </p:sp>
      <p:sp>
        <p:nvSpPr>
          <p:cNvPr id="1045" name="Line 22"/>
          <p:cNvSpPr>
            <a:spLocks noChangeShapeType="1"/>
          </p:cNvSpPr>
          <p:nvPr/>
        </p:nvSpPr>
        <p:spPr bwMode="auto">
          <a:xfrm>
            <a:off x="3819525" y="3576638"/>
            <a:ext cx="0" cy="381000"/>
          </a:xfrm>
          <a:prstGeom prst="line">
            <a:avLst/>
          </a:prstGeom>
          <a:noFill/>
          <a:ln w="9525">
            <a:solidFill>
              <a:schemeClr val="tx1"/>
            </a:solidFill>
            <a:round/>
            <a:headEnd/>
            <a:tailEnd/>
          </a:ln>
        </p:spPr>
        <p:txBody>
          <a:bodyPr>
            <a:spAutoFit/>
          </a:bodyPr>
          <a:lstStyle/>
          <a:p>
            <a:endParaRPr lang="en-US"/>
          </a:p>
        </p:txBody>
      </p:sp>
      <p:sp>
        <p:nvSpPr>
          <p:cNvPr id="1046" name="Line 23"/>
          <p:cNvSpPr>
            <a:spLocks noChangeShapeType="1"/>
          </p:cNvSpPr>
          <p:nvPr/>
        </p:nvSpPr>
        <p:spPr bwMode="auto">
          <a:xfrm flipV="1">
            <a:off x="4076700" y="2427288"/>
            <a:ext cx="0" cy="388937"/>
          </a:xfrm>
          <a:prstGeom prst="line">
            <a:avLst/>
          </a:prstGeom>
          <a:noFill/>
          <a:ln w="9525">
            <a:solidFill>
              <a:schemeClr val="tx1"/>
            </a:solidFill>
            <a:round/>
            <a:headEnd/>
            <a:tailEnd/>
          </a:ln>
        </p:spPr>
        <p:txBody>
          <a:bodyPr>
            <a:spAutoFit/>
          </a:bodyPr>
          <a:lstStyle/>
          <a:p>
            <a:endParaRPr lang="en-US"/>
          </a:p>
        </p:txBody>
      </p:sp>
      <p:sp>
        <p:nvSpPr>
          <p:cNvPr id="1047" name="Line 24"/>
          <p:cNvSpPr>
            <a:spLocks noChangeShapeType="1"/>
          </p:cNvSpPr>
          <p:nvPr/>
        </p:nvSpPr>
        <p:spPr bwMode="auto">
          <a:xfrm>
            <a:off x="4981575" y="3576638"/>
            <a:ext cx="0" cy="381000"/>
          </a:xfrm>
          <a:prstGeom prst="line">
            <a:avLst/>
          </a:prstGeom>
          <a:noFill/>
          <a:ln w="9525">
            <a:solidFill>
              <a:schemeClr val="tx1"/>
            </a:solidFill>
            <a:round/>
            <a:headEnd/>
            <a:tailEnd/>
          </a:ln>
        </p:spPr>
        <p:txBody>
          <a:bodyPr>
            <a:spAutoFit/>
          </a:bodyPr>
          <a:lstStyle/>
          <a:p>
            <a:endParaRPr lang="en-US"/>
          </a:p>
        </p:txBody>
      </p:sp>
      <p:sp>
        <p:nvSpPr>
          <p:cNvPr id="1048" name="Line 25"/>
          <p:cNvSpPr>
            <a:spLocks noChangeShapeType="1"/>
          </p:cNvSpPr>
          <p:nvPr/>
        </p:nvSpPr>
        <p:spPr bwMode="auto">
          <a:xfrm>
            <a:off x="5662613" y="3576638"/>
            <a:ext cx="0" cy="1092200"/>
          </a:xfrm>
          <a:prstGeom prst="line">
            <a:avLst/>
          </a:prstGeom>
          <a:noFill/>
          <a:ln w="9525">
            <a:solidFill>
              <a:schemeClr val="tx1"/>
            </a:solidFill>
            <a:round/>
            <a:headEnd/>
            <a:tailEnd/>
          </a:ln>
        </p:spPr>
        <p:txBody>
          <a:bodyPr>
            <a:spAutoFit/>
          </a:bodyPr>
          <a:lstStyle/>
          <a:p>
            <a:endParaRPr lang="en-US"/>
          </a:p>
        </p:txBody>
      </p:sp>
      <p:sp>
        <p:nvSpPr>
          <p:cNvPr id="1049" name="Line 26"/>
          <p:cNvSpPr>
            <a:spLocks noChangeShapeType="1"/>
          </p:cNvSpPr>
          <p:nvPr/>
        </p:nvSpPr>
        <p:spPr bwMode="auto">
          <a:xfrm>
            <a:off x="6604000" y="3576638"/>
            <a:ext cx="0" cy="728662"/>
          </a:xfrm>
          <a:prstGeom prst="line">
            <a:avLst/>
          </a:prstGeom>
          <a:noFill/>
          <a:ln w="9525">
            <a:solidFill>
              <a:schemeClr val="tx1"/>
            </a:solidFill>
            <a:round/>
            <a:headEnd/>
            <a:tailEnd/>
          </a:ln>
        </p:spPr>
        <p:txBody>
          <a:bodyPr>
            <a:spAutoFit/>
          </a:bodyPr>
          <a:lstStyle/>
          <a:p>
            <a:endParaRPr lang="en-US"/>
          </a:p>
        </p:txBody>
      </p:sp>
      <p:sp>
        <p:nvSpPr>
          <p:cNvPr id="1050" name="Line 27"/>
          <p:cNvSpPr>
            <a:spLocks noChangeShapeType="1"/>
          </p:cNvSpPr>
          <p:nvPr/>
        </p:nvSpPr>
        <p:spPr bwMode="auto">
          <a:xfrm>
            <a:off x="7078663" y="3576638"/>
            <a:ext cx="0" cy="500062"/>
          </a:xfrm>
          <a:prstGeom prst="line">
            <a:avLst/>
          </a:prstGeom>
          <a:noFill/>
          <a:ln w="9525">
            <a:solidFill>
              <a:schemeClr val="tx1"/>
            </a:solidFill>
            <a:round/>
            <a:headEnd/>
            <a:tailEnd/>
          </a:ln>
        </p:spPr>
        <p:txBody>
          <a:bodyPr>
            <a:spAutoFit/>
          </a:bodyPr>
          <a:lstStyle/>
          <a:p>
            <a:endParaRPr lang="en-US"/>
          </a:p>
        </p:txBody>
      </p:sp>
      <p:graphicFrame>
        <p:nvGraphicFramePr>
          <p:cNvPr id="1026" name="Object 28">
            <a:hlinkClick r:id="" action="ppaction://ole?verb=0"/>
          </p:cNvPr>
          <p:cNvGraphicFramePr>
            <a:graphicFrameLocks/>
          </p:cNvGraphicFramePr>
          <p:nvPr/>
        </p:nvGraphicFramePr>
        <p:xfrm>
          <a:off x="5970588" y="4406900"/>
          <a:ext cx="1343025" cy="317500"/>
        </p:xfrm>
        <a:graphic>
          <a:graphicData uri="http://schemas.openxmlformats.org/presentationml/2006/ole">
            <mc:AlternateContent xmlns:mc="http://schemas.openxmlformats.org/markup-compatibility/2006">
              <mc:Choice xmlns:v="urn:schemas-microsoft-com:vml" Requires="v">
                <p:oleObj spid="_x0000_s32773" name="Photo Editor Photo" r:id="rId5" imgW="4100400" imgH="1071360" progId="">
                  <p:embed/>
                </p:oleObj>
              </mc:Choice>
              <mc:Fallback>
                <p:oleObj name="Photo Editor Photo" r:id="rId5" imgW="4100400" imgH="1071360" progId="">
                  <p:embed/>
                  <p:pic>
                    <p:nvPicPr>
                      <p:cNvPr id="0" name="Object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588" y="4406900"/>
                        <a:ext cx="13430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51" name="Picture 29" descr="Fleet__17610"/>
          <p:cNvPicPr>
            <a:picLocks noChangeAspect="1" noChangeArrowheads="1"/>
          </p:cNvPicPr>
          <p:nvPr/>
        </p:nvPicPr>
        <p:blipFill>
          <a:blip r:embed="rId7" cstate="print"/>
          <a:srcRect/>
          <a:stretch>
            <a:fillRect/>
          </a:stretch>
        </p:blipFill>
        <p:spPr bwMode="auto">
          <a:xfrm>
            <a:off x="6761163" y="4076700"/>
            <a:ext cx="617537" cy="180975"/>
          </a:xfrm>
          <a:prstGeom prst="rect">
            <a:avLst/>
          </a:prstGeom>
          <a:noFill/>
          <a:ln w="9525">
            <a:noFill/>
            <a:miter lim="800000"/>
            <a:headEnd/>
            <a:tailEnd/>
          </a:ln>
        </p:spPr>
      </p:pic>
      <p:pic>
        <p:nvPicPr>
          <p:cNvPr id="1052" name="Picture 30" descr="BkAmericaLogo1992-72dpi"/>
          <p:cNvPicPr>
            <a:picLocks noChangeAspect="1" noChangeArrowheads="1"/>
          </p:cNvPicPr>
          <p:nvPr/>
        </p:nvPicPr>
        <p:blipFill>
          <a:blip r:embed="rId8" cstate="print"/>
          <a:srcRect/>
          <a:stretch>
            <a:fillRect/>
          </a:stretch>
        </p:blipFill>
        <p:spPr bwMode="auto">
          <a:xfrm>
            <a:off x="152400" y="2314575"/>
            <a:ext cx="557213" cy="403225"/>
          </a:xfrm>
          <a:prstGeom prst="rect">
            <a:avLst/>
          </a:prstGeom>
          <a:noFill/>
          <a:ln w="9525">
            <a:noFill/>
            <a:miter lim="800000"/>
            <a:headEnd/>
            <a:tailEnd/>
          </a:ln>
        </p:spPr>
      </p:pic>
      <p:pic>
        <p:nvPicPr>
          <p:cNvPr id="1053" name="Picture 31" descr="SeafirstLogo-72dpi"/>
          <p:cNvPicPr>
            <a:picLocks noChangeAspect="1" noChangeArrowheads="1"/>
          </p:cNvPicPr>
          <p:nvPr/>
        </p:nvPicPr>
        <p:blipFill>
          <a:blip r:embed="rId9" cstate="print"/>
          <a:srcRect/>
          <a:stretch>
            <a:fillRect/>
          </a:stretch>
        </p:blipFill>
        <p:spPr bwMode="auto">
          <a:xfrm>
            <a:off x="728663" y="1990725"/>
            <a:ext cx="903287" cy="292100"/>
          </a:xfrm>
          <a:prstGeom prst="rect">
            <a:avLst/>
          </a:prstGeom>
          <a:noFill/>
          <a:ln w="9525">
            <a:noFill/>
            <a:miter lim="800000"/>
            <a:headEnd/>
            <a:tailEnd/>
          </a:ln>
        </p:spPr>
      </p:pic>
      <p:pic>
        <p:nvPicPr>
          <p:cNvPr id="1054" name="Picture 32" descr="SecPacLogo-72dpi"/>
          <p:cNvPicPr>
            <a:picLocks noChangeAspect="1" noChangeArrowheads="1"/>
          </p:cNvPicPr>
          <p:nvPr/>
        </p:nvPicPr>
        <p:blipFill>
          <a:blip r:embed="rId10" cstate="print"/>
          <a:srcRect/>
          <a:stretch>
            <a:fillRect/>
          </a:stretch>
        </p:blipFill>
        <p:spPr bwMode="auto">
          <a:xfrm>
            <a:off x="1533525" y="1733550"/>
            <a:ext cx="1384300" cy="288925"/>
          </a:xfrm>
          <a:prstGeom prst="rect">
            <a:avLst/>
          </a:prstGeom>
          <a:noFill/>
          <a:ln w="9525">
            <a:noFill/>
            <a:miter lim="800000"/>
            <a:headEnd/>
            <a:tailEnd/>
          </a:ln>
        </p:spPr>
      </p:pic>
      <p:pic>
        <p:nvPicPr>
          <p:cNvPr id="1055" name="Picture 33" descr="ContinentalLogo-72dpi"/>
          <p:cNvPicPr>
            <a:picLocks noChangeAspect="1" noChangeArrowheads="1"/>
          </p:cNvPicPr>
          <p:nvPr/>
        </p:nvPicPr>
        <p:blipFill>
          <a:blip r:embed="rId11" cstate="print"/>
          <a:srcRect/>
          <a:stretch>
            <a:fillRect/>
          </a:stretch>
        </p:blipFill>
        <p:spPr bwMode="auto">
          <a:xfrm>
            <a:off x="3500438" y="2022475"/>
            <a:ext cx="1285875" cy="341313"/>
          </a:xfrm>
          <a:prstGeom prst="rect">
            <a:avLst/>
          </a:prstGeom>
          <a:noFill/>
          <a:ln w="9525">
            <a:noFill/>
            <a:miter lim="800000"/>
            <a:headEnd/>
            <a:tailEnd/>
          </a:ln>
        </p:spPr>
      </p:pic>
      <p:pic>
        <p:nvPicPr>
          <p:cNvPr id="1056" name="Picture 34" descr="firstrepublicbankincolor72dpi"/>
          <p:cNvPicPr>
            <a:picLocks noChangeAspect="1" noChangeArrowheads="1"/>
          </p:cNvPicPr>
          <p:nvPr/>
        </p:nvPicPr>
        <p:blipFill>
          <a:blip r:embed="rId12" cstate="print"/>
          <a:srcRect/>
          <a:stretch>
            <a:fillRect/>
          </a:stretch>
        </p:blipFill>
        <p:spPr bwMode="auto">
          <a:xfrm>
            <a:off x="1885950" y="4406900"/>
            <a:ext cx="1181100" cy="404813"/>
          </a:xfrm>
          <a:prstGeom prst="rect">
            <a:avLst/>
          </a:prstGeom>
          <a:noFill/>
          <a:ln w="9525">
            <a:noFill/>
            <a:miter lim="800000"/>
            <a:headEnd/>
            <a:tailEnd/>
          </a:ln>
        </p:spPr>
      </p:pic>
      <p:pic>
        <p:nvPicPr>
          <p:cNvPr id="1057" name="Picture 35" descr="MarylandNatlLogo-72dpi"/>
          <p:cNvPicPr>
            <a:picLocks noChangeAspect="1" noChangeArrowheads="1"/>
          </p:cNvPicPr>
          <p:nvPr/>
        </p:nvPicPr>
        <p:blipFill>
          <a:blip r:embed="rId13" cstate="print"/>
          <a:srcRect/>
          <a:stretch>
            <a:fillRect/>
          </a:stretch>
        </p:blipFill>
        <p:spPr bwMode="auto">
          <a:xfrm>
            <a:off x="3459163" y="3957638"/>
            <a:ext cx="769937" cy="487362"/>
          </a:xfrm>
          <a:prstGeom prst="rect">
            <a:avLst/>
          </a:prstGeom>
          <a:noFill/>
          <a:ln w="9525">
            <a:noFill/>
            <a:miter lim="800000"/>
            <a:headEnd/>
            <a:tailEnd/>
          </a:ln>
        </p:spPr>
      </p:pic>
      <p:pic>
        <p:nvPicPr>
          <p:cNvPr id="1058" name="Picture 36" descr="Boatmen's Logo-72dpi"/>
          <p:cNvPicPr>
            <a:picLocks noChangeAspect="1" noChangeArrowheads="1"/>
          </p:cNvPicPr>
          <p:nvPr/>
        </p:nvPicPr>
        <p:blipFill>
          <a:blip r:embed="rId14" cstate="print"/>
          <a:srcRect/>
          <a:stretch>
            <a:fillRect/>
          </a:stretch>
        </p:blipFill>
        <p:spPr bwMode="auto">
          <a:xfrm>
            <a:off x="4587875" y="3962400"/>
            <a:ext cx="715963" cy="425450"/>
          </a:xfrm>
          <a:prstGeom prst="rect">
            <a:avLst/>
          </a:prstGeom>
          <a:noFill/>
          <a:ln w="9525">
            <a:noFill/>
            <a:miter lim="800000"/>
            <a:headEnd/>
            <a:tailEnd/>
          </a:ln>
        </p:spPr>
      </p:pic>
      <p:pic>
        <p:nvPicPr>
          <p:cNvPr id="1059" name="Picture 37" descr="NationsBankLogo-72dpi"/>
          <p:cNvPicPr>
            <a:picLocks noChangeAspect="1" noChangeArrowheads="1"/>
          </p:cNvPicPr>
          <p:nvPr/>
        </p:nvPicPr>
        <p:blipFill>
          <a:blip r:embed="rId15" cstate="print"/>
          <a:srcRect/>
          <a:stretch>
            <a:fillRect/>
          </a:stretch>
        </p:blipFill>
        <p:spPr bwMode="auto">
          <a:xfrm>
            <a:off x="2540000" y="5270500"/>
            <a:ext cx="1439863" cy="198438"/>
          </a:xfrm>
          <a:prstGeom prst="rect">
            <a:avLst/>
          </a:prstGeom>
          <a:noFill/>
          <a:ln w="9525">
            <a:noFill/>
            <a:miter lim="800000"/>
            <a:headEnd/>
            <a:tailEnd/>
          </a:ln>
        </p:spPr>
      </p:pic>
      <p:graphicFrame>
        <p:nvGraphicFramePr>
          <p:cNvPr id="1027" name="Object 38"/>
          <p:cNvGraphicFramePr>
            <a:graphicFrameLocks noChangeAspect="1"/>
          </p:cNvGraphicFramePr>
          <p:nvPr/>
        </p:nvGraphicFramePr>
        <p:xfrm>
          <a:off x="5362575" y="4638675"/>
          <a:ext cx="579438" cy="438150"/>
        </p:xfrm>
        <a:graphic>
          <a:graphicData uri="http://schemas.openxmlformats.org/presentationml/2006/ole">
            <mc:AlternateContent xmlns:mc="http://schemas.openxmlformats.org/markup-compatibility/2006">
              <mc:Choice xmlns:v="urn:schemas-microsoft-com:vml" Requires="v">
                <p:oleObj spid="_x0000_s32774" name="Photo Editor Photo" r:id="rId16" imgW="1247619" imgH="1057423" progId="">
                  <p:embed/>
                </p:oleObj>
              </mc:Choice>
              <mc:Fallback>
                <p:oleObj name="Photo Editor Photo" r:id="rId16" imgW="1247619" imgH="1057423" progId="">
                  <p:embed/>
                  <p:pic>
                    <p:nvPicPr>
                      <p:cNvPr id="0" name="Object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2575" y="4638675"/>
                        <a:ext cx="5794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60" name="Picture 39" descr="CS Sovran Logo"/>
          <p:cNvPicPr>
            <a:picLocks noChangeAspect="1" noChangeArrowheads="1"/>
          </p:cNvPicPr>
          <p:nvPr/>
        </p:nvPicPr>
        <p:blipFill>
          <a:blip r:embed="rId18" cstate="print"/>
          <a:srcRect/>
          <a:stretch>
            <a:fillRect/>
          </a:stretch>
        </p:blipFill>
        <p:spPr bwMode="auto">
          <a:xfrm>
            <a:off x="2789238" y="4873625"/>
            <a:ext cx="846137" cy="401638"/>
          </a:xfrm>
          <a:prstGeom prst="rect">
            <a:avLst/>
          </a:prstGeom>
          <a:noFill/>
          <a:ln w="9525">
            <a:noFill/>
            <a:miter lim="800000"/>
            <a:headEnd/>
            <a:tailEnd/>
          </a:ln>
        </p:spPr>
      </p:pic>
      <p:sp>
        <p:nvSpPr>
          <p:cNvPr id="1061" name="Text Box 40"/>
          <p:cNvSpPr txBox="1">
            <a:spLocks noChangeArrowheads="1"/>
          </p:cNvSpPr>
          <p:nvPr/>
        </p:nvSpPr>
        <p:spPr bwMode="auto">
          <a:xfrm>
            <a:off x="7534275" y="3070225"/>
            <a:ext cx="1331913" cy="366713"/>
          </a:xfrm>
          <a:prstGeom prst="rect">
            <a:avLst/>
          </a:prstGeom>
          <a:noFill/>
          <a:ln w="9525">
            <a:noFill/>
            <a:miter lim="800000"/>
            <a:headEnd/>
            <a:tailEnd/>
          </a:ln>
        </p:spPr>
        <p:txBody>
          <a:bodyPr lIns="91387" tIns="45693" rIns="91387" bIns="45693">
            <a:spAutoFit/>
          </a:bodyPr>
          <a:lstStyle/>
          <a:p>
            <a:pPr>
              <a:spcBef>
                <a:spcPct val="0"/>
              </a:spcBef>
              <a:buClrTx/>
            </a:pPr>
            <a:r>
              <a:rPr lang="en-US" sz="1800">
                <a:latin typeface="Arial" pitchFamily="34" charset="0"/>
                <a:cs typeface="Arial" pitchFamily="34" charset="0"/>
              </a:rPr>
              <a:t>2006  -  08</a:t>
            </a:r>
          </a:p>
        </p:txBody>
      </p:sp>
      <p:pic>
        <p:nvPicPr>
          <p:cNvPr id="1062" name="Picture 41"/>
          <p:cNvPicPr>
            <a:picLocks noChangeAspect="1" noChangeArrowheads="1"/>
          </p:cNvPicPr>
          <p:nvPr/>
        </p:nvPicPr>
        <p:blipFill>
          <a:blip r:embed="rId19" cstate="print"/>
          <a:srcRect/>
          <a:stretch>
            <a:fillRect/>
          </a:stretch>
        </p:blipFill>
        <p:spPr bwMode="auto">
          <a:xfrm>
            <a:off x="7175500" y="3735388"/>
            <a:ext cx="858838" cy="196850"/>
          </a:xfrm>
          <a:prstGeom prst="rect">
            <a:avLst/>
          </a:prstGeom>
          <a:noFill/>
          <a:ln w="9525">
            <a:noFill/>
            <a:miter lim="800000"/>
            <a:headEnd/>
            <a:tailEnd/>
          </a:ln>
        </p:spPr>
      </p:pic>
      <p:sp>
        <p:nvSpPr>
          <p:cNvPr id="1063" name="Line 42"/>
          <p:cNvSpPr>
            <a:spLocks noChangeShapeType="1"/>
          </p:cNvSpPr>
          <p:nvPr/>
        </p:nvSpPr>
        <p:spPr bwMode="auto">
          <a:xfrm>
            <a:off x="8151813" y="3587750"/>
            <a:ext cx="0" cy="541338"/>
          </a:xfrm>
          <a:prstGeom prst="line">
            <a:avLst/>
          </a:prstGeom>
          <a:noFill/>
          <a:ln w="9525">
            <a:solidFill>
              <a:schemeClr val="tx1"/>
            </a:solidFill>
            <a:round/>
            <a:headEnd/>
            <a:tailEnd/>
          </a:ln>
        </p:spPr>
        <p:txBody>
          <a:bodyPr>
            <a:spAutoFit/>
          </a:bodyPr>
          <a:lstStyle/>
          <a:p>
            <a:endParaRPr lang="en-US"/>
          </a:p>
        </p:txBody>
      </p:sp>
      <p:pic>
        <p:nvPicPr>
          <p:cNvPr id="1064" name="Picture 43" descr="U.S. Trust">
            <a:hlinkClick r:id="rId20"/>
          </p:cNvPr>
          <p:cNvPicPr>
            <a:picLocks noChangeAspect="1" noChangeArrowheads="1"/>
          </p:cNvPicPr>
          <p:nvPr/>
        </p:nvPicPr>
        <p:blipFill>
          <a:blip r:embed="rId21" cstate="print"/>
          <a:srcRect/>
          <a:stretch>
            <a:fillRect/>
          </a:stretch>
        </p:blipFill>
        <p:spPr bwMode="auto">
          <a:xfrm>
            <a:off x="7826375" y="4011613"/>
            <a:ext cx="477838" cy="417512"/>
          </a:xfrm>
          <a:prstGeom prst="rect">
            <a:avLst/>
          </a:prstGeom>
          <a:noFill/>
          <a:ln w="9525">
            <a:noFill/>
            <a:miter lim="800000"/>
            <a:headEnd/>
            <a:tailEnd/>
          </a:ln>
        </p:spPr>
      </p:pic>
      <p:sp>
        <p:nvSpPr>
          <p:cNvPr id="1066" name="Line 45"/>
          <p:cNvSpPr>
            <a:spLocks noChangeShapeType="1"/>
          </p:cNvSpPr>
          <p:nvPr/>
        </p:nvSpPr>
        <p:spPr bwMode="auto">
          <a:xfrm>
            <a:off x="8594725" y="3575050"/>
            <a:ext cx="0" cy="1501775"/>
          </a:xfrm>
          <a:prstGeom prst="line">
            <a:avLst/>
          </a:prstGeom>
          <a:noFill/>
          <a:ln w="9525">
            <a:solidFill>
              <a:schemeClr val="tx1"/>
            </a:solidFill>
            <a:round/>
            <a:headEnd/>
            <a:tailEnd/>
          </a:ln>
        </p:spPr>
        <p:txBody>
          <a:bodyPr>
            <a:spAutoFit/>
          </a:bodyPr>
          <a:lstStyle/>
          <a:p>
            <a:endParaRPr lang="en-US"/>
          </a:p>
        </p:txBody>
      </p:sp>
      <p:pic>
        <p:nvPicPr>
          <p:cNvPr id="1067" name="Picture 46"/>
          <p:cNvPicPr>
            <a:picLocks noChangeAspect="1" noChangeArrowheads="1"/>
          </p:cNvPicPr>
          <p:nvPr/>
        </p:nvPicPr>
        <p:blipFill>
          <a:blip r:embed="rId22" cstate="print"/>
          <a:srcRect/>
          <a:stretch>
            <a:fillRect/>
          </a:stretch>
        </p:blipFill>
        <p:spPr bwMode="auto">
          <a:xfrm>
            <a:off x="7170738" y="5002213"/>
            <a:ext cx="1554162" cy="149225"/>
          </a:xfrm>
          <a:prstGeom prst="rect">
            <a:avLst/>
          </a:prstGeom>
          <a:noFill/>
          <a:ln w="9525">
            <a:noFill/>
            <a:miter lim="800000"/>
            <a:headEnd/>
            <a:tailEnd/>
          </a:ln>
        </p:spPr>
      </p:pic>
      <p:pic>
        <p:nvPicPr>
          <p:cNvPr id="1068" name="Picture 47" descr="LSB_RGB_bgWhite"/>
          <p:cNvPicPr>
            <a:picLocks noChangeAspect="1" noChangeArrowheads="1"/>
          </p:cNvPicPr>
          <p:nvPr/>
        </p:nvPicPr>
        <p:blipFill>
          <a:blip r:embed="rId23" cstate="print"/>
          <a:srcRect/>
          <a:stretch>
            <a:fillRect/>
          </a:stretch>
        </p:blipFill>
        <p:spPr bwMode="auto">
          <a:xfrm>
            <a:off x="7445375" y="4494213"/>
            <a:ext cx="1139825" cy="331787"/>
          </a:xfrm>
          <a:prstGeom prst="rect">
            <a:avLst/>
          </a:prstGeom>
          <a:noFill/>
          <a:ln w="9525">
            <a:noFill/>
            <a:miter lim="800000"/>
            <a:headEnd/>
            <a:tailEnd/>
          </a:ln>
        </p:spPr>
      </p:pic>
      <p:sp>
        <p:nvSpPr>
          <p:cNvPr id="1069" name="Line 48"/>
          <p:cNvSpPr>
            <a:spLocks noChangeShapeType="1"/>
          </p:cNvSpPr>
          <p:nvPr/>
        </p:nvSpPr>
        <p:spPr bwMode="auto">
          <a:xfrm flipV="1">
            <a:off x="8713788" y="2586038"/>
            <a:ext cx="0" cy="228600"/>
          </a:xfrm>
          <a:prstGeom prst="line">
            <a:avLst/>
          </a:prstGeom>
          <a:noFill/>
          <a:ln w="9525">
            <a:solidFill>
              <a:schemeClr val="tx1"/>
            </a:solidFill>
            <a:round/>
            <a:headEnd/>
            <a:tailEnd/>
          </a:ln>
        </p:spPr>
        <p:txBody>
          <a:bodyPr>
            <a:spAutoFit/>
          </a:bodyPr>
          <a:lstStyle/>
          <a:p>
            <a:endParaRPr lang="en-US"/>
          </a:p>
        </p:txBody>
      </p:sp>
      <p:pic>
        <p:nvPicPr>
          <p:cNvPr id="1070" name="Picture 49" descr="http://www.thelightisgreen.com/branding/">
            <a:hlinkClick r:id="rId24"/>
          </p:cNvPr>
          <p:cNvPicPr>
            <a:picLocks noChangeAspect="1" noChangeArrowheads="1"/>
          </p:cNvPicPr>
          <p:nvPr/>
        </p:nvPicPr>
        <p:blipFill>
          <a:blip r:embed="rId25" cstate="print"/>
          <a:srcRect/>
          <a:stretch>
            <a:fillRect/>
          </a:stretch>
        </p:blipFill>
        <p:spPr bwMode="auto">
          <a:xfrm>
            <a:off x="8394700" y="2195513"/>
            <a:ext cx="495300" cy="4603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p:cNvSpPr>
          <p:nvPr>
            <p:ph type="title"/>
          </p:nvPr>
        </p:nvSpPr>
        <p:spPr/>
        <p:txBody>
          <a:bodyPr/>
          <a:lstStyle/>
          <a:p>
            <a:pPr eaLnBrk="1" hangingPunct="1"/>
            <a:r>
              <a:rPr lang="en-US" smtClean="0"/>
              <a:t>Topics for today’s discussion</a:t>
            </a:r>
          </a:p>
        </p:txBody>
      </p:sp>
      <p:sp>
        <p:nvSpPr>
          <p:cNvPr id="5123" name="Rectangle 11"/>
          <p:cNvSpPr>
            <a:spLocks noGrp="1"/>
          </p:cNvSpPr>
          <p:nvPr>
            <p:ph idx="1"/>
          </p:nvPr>
        </p:nvSpPr>
        <p:spPr/>
        <p:txBody>
          <a:bodyPr>
            <a:normAutofit fontScale="92500" lnSpcReduction="10000"/>
          </a:bodyPr>
          <a:lstStyle/>
          <a:p>
            <a:pPr eaLnBrk="1" hangingPunct="1">
              <a:spcBef>
                <a:spcPts val="600"/>
              </a:spcBef>
              <a:buClrTx/>
              <a:buFont typeface="Wingdings" pitchFamily="2" charset="2"/>
              <a:buChar char="ü"/>
              <a:defRPr/>
            </a:pPr>
            <a:r>
              <a:rPr lang="en-US" sz="1800" dirty="0" smtClean="0"/>
              <a:t>It’s all about the strategy</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The writing on the wall</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Building blocks for culture change</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Driving adoption</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Smart partnerships</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The tangibles</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Lessons learned</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r>
              <a:rPr lang="en-US" sz="1800" dirty="0" smtClean="0"/>
              <a:t>Where we are in the journey</a:t>
            </a:r>
          </a:p>
          <a:p>
            <a:pPr eaLnBrk="1" hangingPunct="1">
              <a:spcBef>
                <a:spcPts val="600"/>
              </a:spcBef>
              <a:buClrTx/>
              <a:buFont typeface="Wingdings" pitchFamily="2" charset="2"/>
              <a:buChar char="ü"/>
              <a:defRPr/>
            </a:pPr>
            <a:endParaRPr lang="en-US" sz="1800" dirty="0" smtClean="0"/>
          </a:p>
          <a:p>
            <a:pPr eaLnBrk="1" hangingPunct="1">
              <a:spcBef>
                <a:spcPts val="600"/>
              </a:spcBef>
              <a:buClrTx/>
              <a:buFont typeface="Wingdings" pitchFamily="2" charset="2"/>
              <a:buChar char="ü"/>
              <a:defRPr/>
            </a:pPr>
            <a:endParaRPr lang="en-US" sz="1800" dirty="0" smtClean="0"/>
          </a:p>
          <a:p>
            <a:pPr eaLnBrk="1" hangingPunct="1">
              <a:buFont typeface="Wingdings" pitchFamily="2" charset="2"/>
              <a:buChar char="§"/>
              <a:defRPr/>
            </a:pPr>
            <a:endParaRPr lang="en-US" sz="1600" dirty="0" smtClean="0"/>
          </a:p>
        </p:txBody>
      </p:sp>
      <p:sp>
        <p:nvSpPr>
          <p:cNvPr id="4" name="Slide Number Placeholder 4"/>
          <p:cNvSpPr>
            <a:spLocks noGrp="1"/>
          </p:cNvSpPr>
          <p:nvPr>
            <p:ph type="sldNum" sz="quarter" idx="11"/>
          </p:nvPr>
        </p:nvSpPr>
        <p:spPr/>
        <p:txBody>
          <a:bodyPr/>
          <a:lstStyle/>
          <a:p>
            <a:pPr>
              <a:defRPr/>
            </a:pPr>
            <a:r>
              <a:rPr lang="en-US" dirty="0" smtClean="0"/>
              <a:t>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It’s all about the strategy</a:t>
            </a:r>
          </a:p>
        </p:txBody>
      </p:sp>
      <p:sp>
        <p:nvSpPr>
          <p:cNvPr id="7171" name="Content Placeholder 8"/>
          <p:cNvSpPr>
            <a:spLocks noGrp="1"/>
          </p:cNvSpPr>
          <p:nvPr>
            <p:ph idx="1"/>
          </p:nvPr>
        </p:nvSpPr>
        <p:spPr>
          <a:xfrm>
            <a:off x="714375" y="1604963"/>
            <a:ext cx="7972425" cy="4797425"/>
          </a:xfrm>
        </p:spPr>
        <p:txBody>
          <a:bodyPr/>
          <a:lstStyle/>
          <a:p>
            <a:endParaRPr lang="en-US" smtClean="0">
              <a:solidFill>
                <a:srgbClr val="000000"/>
              </a:solidFill>
              <a:ea typeface="Times New Roman" pitchFamily="18" charset="0"/>
              <a:cs typeface="Verdana" pitchFamily="34" charset="0"/>
            </a:endParaRPr>
          </a:p>
          <a:p>
            <a:endParaRPr lang="en-US" smtClean="0">
              <a:solidFill>
                <a:srgbClr val="000000"/>
              </a:solidFill>
              <a:ea typeface="Times New Roman" pitchFamily="18" charset="0"/>
              <a:cs typeface="Verdana" pitchFamily="34" charset="0"/>
            </a:endParaRPr>
          </a:p>
          <a:p>
            <a:pPr>
              <a:buFontTx/>
              <a:buNone/>
            </a:pPr>
            <a:r>
              <a:rPr lang="en-US" sz="2400" smtClean="0">
                <a:ea typeface="Times New Roman" pitchFamily="18" charset="0"/>
                <a:cs typeface="Verdana" pitchFamily="34" charset="0"/>
              </a:rPr>
              <a:t>Our strategy to achieve the vision:</a:t>
            </a:r>
          </a:p>
          <a:p>
            <a:endParaRPr lang="en-US" smtClean="0">
              <a:solidFill>
                <a:srgbClr val="000000"/>
              </a:solidFill>
              <a:ea typeface="Times New Roman" pitchFamily="18" charset="0"/>
              <a:cs typeface="Verdana" pitchFamily="34" charset="0"/>
            </a:endParaRPr>
          </a:p>
        </p:txBody>
      </p:sp>
      <p:sp>
        <p:nvSpPr>
          <p:cNvPr id="7" name="Slide Number Placeholder 3"/>
          <p:cNvSpPr>
            <a:spLocks noGrp="1"/>
          </p:cNvSpPr>
          <p:nvPr>
            <p:ph type="sldNum" sz="quarter" idx="11"/>
          </p:nvPr>
        </p:nvSpPr>
        <p:spPr/>
        <p:txBody>
          <a:bodyPr/>
          <a:lstStyle/>
          <a:p>
            <a:pPr>
              <a:defRPr/>
            </a:pPr>
            <a:fld id="{285FD7EA-4EAD-410C-9D43-7D6D1864A340}" type="slidenum">
              <a:rPr lang="en-US" smtClean="0"/>
              <a:pPr>
                <a:defRPr/>
              </a:pPr>
              <a:t>5</a:t>
            </a:fld>
            <a:endParaRPr lang="en-US" dirty="0"/>
          </a:p>
        </p:txBody>
      </p:sp>
      <p:graphicFrame>
        <p:nvGraphicFramePr>
          <p:cNvPr id="5" name="Diagram 4"/>
          <p:cNvGraphicFramePr/>
          <p:nvPr/>
        </p:nvGraphicFramePr>
        <p:xfrm>
          <a:off x="736600" y="2892424"/>
          <a:ext cx="7785100" cy="368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98500" y="1109663"/>
            <a:ext cx="7810500" cy="1077912"/>
          </a:xfrm>
          <a:prstGeom prst="rect">
            <a:avLst/>
          </a:prstGeom>
          <a:solidFill>
            <a:schemeClr val="bg1">
              <a:lumMod val="65000"/>
            </a:schemeClr>
          </a:solidFill>
          <a:ln w="38100">
            <a:solidFill>
              <a:schemeClr val="accent2"/>
            </a:solidFill>
          </a:ln>
        </p:spPr>
        <p:txBody>
          <a:bodyPr>
            <a:spAutoFit/>
          </a:bodyPr>
          <a:lstStyle/>
          <a:p>
            <a:pPr marL="342900" indent="-342900" eaLnBrk="0" hangingPunct="0">
              <a:spcBef>
                <a:spcPct val="0"/>
              </a:spcBef>
              <a:buClrTx/>
              <a:defRPr/>
            </a:pPr>
            <a:r>
              <a:rPr lang="en-US" sz="2400" b="1" kern="0" dirty="0">
                <a:solidFill>
                  <a:schemeClr val="bg1"/>
                </a:solidFill>
                <a:latin typeface="Arial"/>
                <a:ea typeface="Times New Roman" pitchFamily="18" charset="0"/>
                <a:cs typeface="Verdana" pitchFamily="34" charset="0"/>
              </a:rPr>
              <a:t>Our Vision:  </a:t>
            </a:r>
          </a:p>
          <a:p>
            <a:pPr marL="342900" indent="-342900" eaLnBrk="0" hangingPunct="0">
              <a:spcBef>
                <a:spcPct val="0"/>
              </a:spcBef>
              <a:buClrTx/>
              <a:defRPr/>
            </a:pPr>
            <a:r>
              <a:rPr lang="en-US" sz="2000" b="1" kern="0" dirty="0">
                <a:solidFill>
                  <a:schemeClr val="bg1"/>
                </a:solidFill>
                <a:latin typeface="Arial"/>
                <a:ea typeface="Times New Roman" pitchFamily="18" charset="0"/>
                <a:cs typeface="Verdana" pitchFamily="34" charset="0"/>
              </a:rPr>
              <a:t>To become the world’s finest financial services company as defined by our shareholders, customers and employees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New era for Bank of America:</a:t>
            </a:r>
            <a:br>
              <a:rPr lang="en-US" smtClean="0"/>
            </a:br>
            <a:r>
              <a:rPr lang="en-US" smtClean="0"/>
              <a:t>The writing on the wall</a:t>
            </a:r>
          </a:p>
        </p:txBody>
      </p:sp>
      <p:graphicFrame>
        <p:nvGraphicFramePr>
          <p:cNvPr id="5" name="Content Placeholder 4"/>
          <p:cNvGraphicFramePr>
            <a:graphicFrameLocks noGrp="1"/>
          </p:cNvGraphicFramePr>
          <p:nvPr>
            <p:ph idx="1"/>
          </p:nvPr>
        </p:nvGraphicFramePr>
        <p:xfrm>
          <a:off x="588251" y="1468440"/>
          <a:ext cx="7972425" cy="57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CD1D8B85-1951-46B9-B518-8F5A620E2812}" type="slidenum">
              <a:rPr lang="en-US" smtClean="0"/>
              <a:pPr>
                <a:defRPr/>
              </a:pPr>
              <a:t>6</a:t>
            </a:fld>
            <a:endParaRPr lang="en-US" dirty="0"/>
          </a:p>
        </p:txBody>
      </p:sp>
      <p:graphicFrame>
        <p:nvGraphicFramePr>
          <p:cNvPr id="6" name="Content Placeholder 4"/>
          <p:cNvGraphicFramePr>
            <a:graphicFrameLocks/>
          </p:cNvGraphicFramePr>
          <p:nvPr/>
        </p:nvGraphicFramePr>
        <p:xfrm>
          <a:off x="588251" y="2522979"/>
          <a:ext cx="7972425" cy="578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4"/>
          <p:cNvGraphicFramePr>
            <a:graphicFrameLocks/>
          </p:cNvGraphicFramePr>
          <p:nvPr/>
        </p:nvGraphicFramePr>
        <p:xfrm>
          <a:off x="588251" y="3577518"/>
          <a:ext cx="7972425" cy="5788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Content Placeholder 4"/>
          <p:cNvGraphicFramePr>
            <a:graphicFrameLocks/>
          </p:cNvGraphicFramePr>
          <p:nvPr/>
        </p:nvGraphicFramePr>
        <p:xfrm>
          <a:off x="588251" y="4632057"/>
          <a:ext cx="7972425" cy="5788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Content Placeholder 4"/>
          <p:cNvGraphicFramePr>
            <a:graphicFrameLocks/>
          </p:cNvGraphicFramePr>
          <p:nvPr/>
        </p:nvGraphicFramePr>
        <p:xfrm>
          <a:off x="588251" y="5686596"/>
          <a:ext cx="7972425" cy="57888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4660900" y="1422400"/>
            <a:ext cx="4102100" cy="4978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marL="0" lvl="1">
              <a:defRPr/>
            </a:pPr>
            <a:r>
              <a:rPr lang="en-US" sz="2400" b="1" dirty="0">
                <a:solidFill>
                  <a:schemeClr val="bg1"/>
                </a:solidFill>
                <a:latin typeface="+mn-lt"/>
              </a:rPr>
              <a:t>Core Values</a:t>
            </a:r>
          </a:p>
        </p:txBody>
      </p:sp>
      <p:sp>
        <p:nvSpPr>
          <p:cNvPr id="18" name="Rounded Rectangle 17"/>
          <p:cNvSpPr/>
          <p:nvPr/>
        </p:nvSpPr>
        <p:spPr bwMode="auto">
          <a:xfrm>
            <a:off x="317500" y="1422400"/>
            <a:ext cx="4102100" cy="4978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marL="0" lvl="1">
              <a:defRPr/>
            </a:pPr>
            <a:r>
              <a:rPr lang="en-US" sz="2400" b="1" dirty="0">
                <a:solidFill>
                  <a:schemeClr val="bg1"/>
                </a:solidFill>
                <a:latin typeface="+mn-lt"/>
              </a:rPr>
              <a:t>Operating Principles</a:t>
            </a:r>
          </a:p>
        </p:txBody>
      </p:sp>
      <p:sp>
        <p:nvSpPr>
          <p:cNvPr id="4" name="Round Diagonal Corner Rectangle 3"/>
          <p:cNvSpPr/>
          <p:nvPr/>
        </p:nvSpPr>
        <p:spPr bwMode="auto">
          <a:xfrm>
            <a:off x="539750" y="2509838"/>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Customer-driven</a:t>
            </a:r>
          </a:p>
        </p:txBody>
      </p:sp>
      <p:sp>
        <p:nvSpPr>
          <p:cNvPr id="7" name="Round Diagonal Corner Rectangle 6"/>
          <p:cNvSpPr/>
          <p:nvPr/>
        </p:nvSpPr>
        <p:spPr bwMode="auto">
          <a:xfrm>
            <a:off x="539750" y="3114675"/>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Operational excellence in both efficiency and risk management</a:t>
            </a:r>
          </a:p>
        </p:txBody>
      </p:sp>
      <p:sp>
        <p:nvSpPr>
          <p:cNvPr id="8" name="Round Diagonal Corner Rectangle 7"/>
          <p:cNvSpPr/>
          <p:nvPr/>
        </p:nvSpPr>
        <p:spPr bwMode="auto">
          <a:xfrm>
            <a:off x="539750" y="3719513"/>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Fortress balance sheet</a:t>
            </a:r>
          </a:p>
        </p:txBody>
      </p:sp>
      <p:sp>
        <p:nvSpPr>
          <p:cNvPr id="9" name="Round Diagonal Corner Rectangle 8"/>
          <p:cNvSpPr/>
          <p:nvPr/>
        </p:nvSpPr>
        <p:spPr bwMode="auto">
          <a:xfrm>
            <a:off x="539750" y="4322763"/>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Deliver on shareholder value proposition</a:t>
            </a:r>
          </a:p>
        </p:txBody>
      </p:sp>
      <p:sp>
        <p:nvSpPr>
          <p:cNvPr id="10" name="Round Diagonal Corner Rectangle 9"/>
          <p:cNvSpPr/>
          <p:nvPr/>
        </p:nvSpPr>
        <p:spPr bwMode="auto">
          <a:xfrm>
            <a:off x="539750" y="4927600"/>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Clean up legacy issues</a:t>
            </a:r>
          </a:p>
        </p:txBody>
      </p:sp>
      <p:sp>
        <p:nvSpPr>
          <p:cNvPr id="11" name="Round Diagonal Corner Rectangle 10"/>
          <p:cNvSpPr/>
          <p:nvPr/>
        </p:nvSpPr>
        <p:spPr bwMode="auto">
          <a:xfrm>
            <a:off x="539750" y="5532438"/>
            <a:ext cx="3657600" cy="444500"/>
          </a:xfrm>
          <a:prstGeom prst="round2DiagRect">
            <a:avLst/>
          </a:prstGeom>
          <a:solidFill>
            <a:schemeClr val="bg2"/>
          </a:solidFill>
          <a:ln w="28575" cap="flat" cmpd="sng" algn="ctr">
            <a:solidFill>
              <a:srgbClr val="0070C0"/>
            </a:solidFill>
            <a:prstDash val="solid"/>
            <a:round/>
            <a:headEnd type="none" w="med" len="med"/>
            <a:tailEnd type="none" w="med" len="med"/>
          </a:ln>
          <a:effectLst/>
        </p:spPr>
        <p:txBody>
          <a:bodyPr anchor="ctr"/>
          <a:lstStyle/>
          <a:p>
            <a:pPr>
              <a:defRPr/>
            </a:pPr>
            <a:r>
              <a:rPr lang="en-US" b="1" i="1" dirty="0">
                <a:solidFill>
                  <a:schemeClr val="tx2"/>
                </a:solidFill>
                <a:latin typeface="Calibri" pitchFamily="34" charset="0"/>
              </a:rPr>
              <a:t>Best place for people to work</a:t>
            </a:r>
          </a:p>
        </p:txBody>
      </p:sp>
      <p:sp>
        <p:nvSpPr>
          <p:cNvPr id="9226" name="Title 16"/>
          <p:cNvSpPr>
            <a:spLocks noGrp="1"/>
          </p:cNvSpPr>
          <p:nvPr>
            <p:ph type="title"/>
          </p:nvPr>
        </p:nvSpPr>
        <p:spPr/>
        <p:txBody>
          <a:bodyPr/>
          <a:lstStyle/>
          <a:p>
            <a:r>
              <a:rPr lang="en-US" smtClean="0"/>
              <a:t>Building blocks for culture change</a:t>
            </a:r>
          </a:p>
        </p:txBody>
      </p:sp>
      <p:pic>
        <p:nvPicPr>
          <p:cNvPr id="9227" name="Picture 2" descr="http://flagscape.bankofamerica.com/portal/link.jsp?mname=flagscape_7720bc8c23409210VgnVCM2000003cccc5abRCRD_670330244&amp;link=http://discovery.bankofamerica.com/discovery/livelink/69392800/wallpaper_2560_1600.jpg?func=doc.Fetch&amp;nodeid=69392800"/>
          <p:cNvPicPr>
            <a:picLocks noChangeAspect="1" noChangeArrowheads="1"/>
          </p:cNvPicPr>
          <p:nvPr/>
        </p:nvPicPr>
        <p:blipFill>
          <a:blip r:embed="rId3" cstate="print"/>
          <a:srcRect l="29314" t="24722" r="30295" b="21579"/>
          <a:stretch>
            <a:fillRect/>
          </a:stretch>
        </p:blipFill>
        <p:spPr bwMode="auto">
          <a:xfrm>
            <a:off x="4883150" y="2738438"/>
            <a:ext cx="3676650" cy="3057525"/>
          </a:xfrm>
          <a:prstGeom prst="rect">
            <a:avLst/>
          </a:prstGeom>
          <a:noFill/>
          <a:ln w="9525">
            <a:noFill/>
            <a:miter lim="800000"/>
            <a:headEnd/>
            <a:tailEnd/>
          </a:ln>
        </p:spPr>
      </p:pic>
      <p:sp>
        <p:nvSpPr>
          <p:cNvPr id="16" name="Slide Number Placeholder 3"/>
          <p:cNvSpPr>
            <a:spLocks noGrp="1"/>
          </p:cNvSpPr>
          <p:nvPr>
            <p:ph type="sldNum" sz="quarter" idx="11"/>
          </p:nvPr>
        </p:nvSpPr>
        <p:spPr/>
        <p:txBody>
          <a:bodyPr/>
          <a:lstStyle/>
          <a:p>
            <a:pPr>
              <a:defRPr/>
            </a:pPr>
            <a:fld id="{2EDFED68-8D24-4BBE-8889-9F28335A725D}" type="slidenum">
              <a:rPr lang="en-US" smtClean="0"/>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Driving adoption</a:t>
            </a:r>
          </a:p>
        </p:txBody>
      </p:sp>
      <p:cxnSp>
        <p:nvCxnSpPr>
          <p:cNvPr id="5" name="Straight Connector 4"/>
          <p:cNvCxnSpPr/>
          <p:nvPr/>
        </p:nvCxnSpPr>
        <p:spPr bwMode="auto">
          <a:xfrm rot="5400000">
            <a:off x="-836612" y="3935413"/>
            <a:ext cx="4191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1258888" y="6030913"/>
            <a:ext cx="6553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245" name="TextBox 8"/>
          <p:cNvSpPr txBox="1">
            <a:spLocks noChangeArrowheads="1"/>
          </p:cNvSpPr>
          <p:nvPr/>
        </p:nvSpPr>
        <p:spPr bwMode="auto">
          <a:xfrm>
            <a:off x="338138" y="5726113"/>
            <a:ext cx="822325" cy="338137"/>
          </a:xfrm>
          <a:prstGeom prst="rect">
            <a:avLst/>
          </a:prstGeom>
          <a:noFill/>
          <a:ln w="9525">
            <a:noFill/>
            <a:miter lim="800000"/>
            <a:headEnd/>
            <a:tailEnd/>
          </a:ln>
        </p:spPr>
        <p:txBody>
          <a:bodyPr wrap="none">
            <a:spAutoFit/>
          </a:bodyPr>
          <a:lstStyle/>
          <a:p>
            <a:pPr>
              <a:spcBef>
                <a:spcPct val="0"/>
              </a:spcBef>
            </a:pPr>
            <a:r>
              <a:rPr lang="en-US" sz="1600" b="1" i="1">
                <a:solidFill>
                  <a:srgbClr val="000000"/>
                </a:solidFill>
                <a:latin typeface="Calibri" pitchFamily="34" charset="0"/>
                <a:cs typeface="Arial" pitchFamily="34" charset="0"/>
              </a:rPr>
              <a:t>Current</a:t>
            </a:r>
          </a:p>
        </p:txBody>
      </p:sp>
      <p:sp>
        <p:nvSpPr>
          <p:cNvPr id="10246" name="TextBox 9"/>
          <p:cNvSpPr txBox="1">
            <a:spLocks noChangeArrowheads="1"/>
          </p:cNvSpPr>
          <p:nvPr/>
        </p:nvSpPr>
        <p:spPr bwMode="auto">
          <a:xfrm>
            <a:off x="317500" y="1839913"/>
            <a:ext cx="901700" cy="338137"/>
          </a:xfrm>
          <a:prstGeom prst="rect">
            <a:avLst/>
          </a:prstGeom>
          <a:noFill/>
          <a:ln w="9525">
            <a:noFill/>
            <a:miter lim="800000"/>
            <a:headEnd/>
            <a:tailEnd/>
          </a:ln>
        </p:spPr>
        <p:txBody>
          <a:bodyPr wrap="none">
            <a:spAutoFit/>
          </a:bodyPr>
          <a:lstStyle/>
          <a:p>
            <a:pPr>
              <a:spcBef>
                <a:spcPct val="0"/>
              </a:spcBef>
            </a:pPr>
            <a:r>
              <a:rPr lang="en-US" sz="1600" b="1" i="1">
                <a:solidFill>
                  <a:srgbClr val="000000"/>
                </a:solidFill>
                <a:latin typeface="Calibri" pitchFamily="34" charset="0"/>
                <a:cs typeface="Arial" pitchFamily="34" charset="0"/>
              </a:rPr>
              <a:t>Superior</a:t>
            </a:r>
          </a:p>
        </p:txBody>
      </p:sp>
      <p:sp>
        <p:nvSpPr>
          <p:cNvPr id="10247" name="TextBox 10"/>
          <p:cNvSpPr txBox="1">
            <a:spLocks noChangeArrowheads="1"/>
          </p:cNvSpPr>
          <p:nvPr/>
        </p:nvSpPr>
        <p:spPr bwMode="auto">
          <a:xfrm>
            <a:off x="1217613" y="6107113"/>
            <a:ext cx="530225" cy="338137"/>
          </a:xfrm>
          <a:prstGeom prst="rect">
            <a:avLst/>
          </a:prstGeom>
          <a:noFill/>
          <a:ln w="9525">
            <a:noFill/>
            <a:miter lim="800000"/>
            <a:headEnd/>
            <a:tailEnd/>
          </a:ln>
        </p:spPr>
        <p:txBody>
          <a:bodyPr wrap="none">
            <a:spAutoFit/>
          </a:bodyPr>
          <a:lstStyle/>
          <a:p>
            <a:pPr>
              <a:spcBef>
                <a:spcPct val="0"/>
              </a:spcBef>
            </a:pPr>
            <a:r>
              <a:rPr lang="en-US" sz="1600" b="1" i="1">
                <a:solidFill>
                  <a:srgbClr val="000000"/>
                </a:solidFill>
                <a:latin typeface="Calibri" pitchFamily="34" charset="0"/>
                <a:cs typeface="Arial" pitchFamily="34" charset="0"/>
              </a:rPr>
              <a:t>Low</a:t>
            </a:r>
          </a:p>
        </p:txBody>
      </p:sp>
      <p:sp>
        <p:nvSpPr>
          <p:cNvPr id="10248" name="TextBox 11"/>
          <p:cNvSpPr txBox="1">
            <a:spLocks noChangeArrowheads="1"/>
          </p:cNvSpPr>
          <p:nvPr/>
        </p:nvSpPr>
        <p:spPr bwMode="auto">
          <a:xfrm>
            <a:off x="7231063" y="6107113"/>
            <a:ext cx="581025" cy="338137"/>
          </a:xfrm>
          <a:prstGeom prst="rect">
            <a:avLst/>
          </a:prstGeom>
          <a:noFill/>
          <a:ln w="9525">
            <a:noFill/>
            <a:miter lim="800000"/>
            <a:headEnd/>
            <a:tailEnd/>
          </a:ln>
        </p:spPr>
        <p:txBody>
          <a:bodyPr wrap="none">
            <a:spAutoFit/>
          </a:bodyPr>
          <a:lstStyle/>
          <a:p>
            <a:pPr>
              <a:spcBef>
                <a:spcPct val="0"/>
              </a:spcBef>
            </a:pPr>
            <a:r>
              <a:rPr lang="en-US" sz="1600" b="1" i="1">
                <a:solidFill>
                  <a:srgbClr val="000000"/>
                </a:solidFill>
                <a:latin typeface="Calibri" pitchFamily="34" charset="0"/>
                <a:cs typeface="Arial" pitchFamily="34" charset="0"/>
              </a:rPr>
              <a:t>High</a:t>
            </a:r>
          </a:p>
        </p:txBody>
      </p:sp>
      <p:sp>
        <p:nvSpPr>
          <p:cNvPr id="10249" name="TextBox 12"/>
          <p:cNvSpPr txBox="1">
            <a:spLocks noChangeArrowheads="1"/>
          </p:cNvSpPr>
          <p:nvPr/>
        </p:nvSpPr>
        <p:spPr bwMode="auto">
          <a:xfrm>
            <a:off x="3016250" y="6092825"/>
            <a:ext cx="3151188" cy="338138"/>
          </a:xfrm>
          <a:prstGeom prst="rect">
            <a:avLst/>
          </a:prstGeom>
          <a:noFill/>
          <a:ln w="9525">
            <a:noFill/>
            <a:miter lim="800000"/>
            <a:headEnd/>
            <a:tailEnd/>
          </a:ln>
        </p:spPr>
        <p:txBody>
          <a:bodyPr>
            <a:spAutoFit/>
          </a:bodyPr>
          <a:lstStyle/>
          <a:p>
            <a:pPr>
              <a:spcBef>
                <a:spcPct val="0"/>
              </a:spcBef>
            </a:pPr>
            <a:r>
              <a:rPr lang="en-US" sz="1600" b="1">
                <a:solidFill>
                  <a:schemeClr val="accent2"/>
                </a:solidFill>
                <a:latin typeface="Calibri" pitchFamily="34" charset="0"/>
                <a:cs typeface="Arial" pitchFamily="34" charset="0"/>
              </a:rPr>
              <a:t>Adoption Over Time</a:t>
            </a:r>
          </a:p>
        </p:txBody>
      </p:sp>
      <p:sp>
        <p:nvSpPr>
          <p:cNvPr id="10250" name="Rectangle 13"/>
          <p:cNvSpPr>
            <a:spLocks noChangeArrowheads="1"/>
          </p:cNvSpPr>
          <p:nvPr/>
        </p:nvSpPr>
        <p:spPr bwMode="auto">
          <a:xfrm rot="-5400000">
            <a:off x="-17462" y="3576638"/>
            <a:ext cx="1978025" cy="339725"/>
          </a:xfrm>
          <a:prstGeom prst="rect">
            <a:avLst/>
          </a:prstGeom>
          <a:noFill/>
          <a:ln w="9525">
            <a:noFill/>
            <a:miter lim="800000"/>
            <a:headEnd/>
            <a:tailEnd/>
          </a:ln>
        </p:spPr>
        <p:txBody>
          <a:bodyPr>
            <a:spAutoFit/>
          </a:bodyPr>
          <a:lstStyle/>
          <a:p>
            <a:pPr>
              <a:spcBef>
                <a:spcPct val="0"/>
              </a:spcBef>
            </a:pPr>
            <a:r>
              <a:rPr lang="en-US" sz="1600" b="1">
                <a:solidFill>
                  <a:schemeClr val="accent2"/>
                </a:solidFill>
                <a:latin typeface="Calibri" pitchFamily="34" charset="0"/>
                <a:cs typeface="Arial" pitchFamily="34" charset="0"/>
              </a:rPr>
              <a:t>Business Results</a:t>
            </a:r>
          </a:p>
        </p:txBody>
      </p:sp>
      <p:sp>
        <p:nvSpPr>
          <p:cNvPr id="35" name="Right Arrow 34"/>
          <p:cNvSpPr/>
          <p:nvPr/>
        </p:nvSpPr>
        <p:spPr bwMode="auto">
          <a:xfrm>
            <a:off x="1590675" y="3995738"/>
            <a:ext cx="20574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Awareness</a:t>
            </a:r>
          </a:p>
          <a:p>
            <a:pPr>
              <a:defRPr/>
            </a:pPr>
            <a:r>
              <a:rPr lang="en-US" sz="1200" b="1" dirty="0">
                <a:solidFill>
                  <a:schemeClr val="bg1"/>
                </a:solidFill>
                <a:latin typeface="Calibri" pitchFamily="34" charset="0"/>
              </a:rPr>
              <a:t>“Know-About”</a:t>
            </a:r>
            <a:endParaRPr lang="en-US" sz="1200" dirty="0">
              <a:solidFill>
                <a:schemeClr val="bg1"/>
              </a:solidFill>
              <a:latin typeface="Calibri" pitchFamily="34" charset="0"/>
            </a:endParaRPr>
          </a:p>
        </p:txBody>
      </p:sp>
      <p:sp>
        <p:nvSpPr>
          <p:cNvPr id="47" name="Right Arrow 46"/>
          <p:cNvSpPr/>
          <p:nvPr/>
        </p:nvSpPr>
        <p:spPr bwMode="auto">
          <a:xfrm>
            <a:off x="3913188" y="2779713"/>
            <a:ext cx="20574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1600" b="1" dirty="0">
                <a:solidFill>
                  <a:schemeClr val="bg1"/>
                </a:solidFill>
                <a:latin typeface="Calibri" pitchFamily="34" charset="0"/>
              </a:rPr>
              <a:t>Understanding</a:t>
            </a:r>
          </a:p>
          <a:p>
            <a:pPr>
              <a:defRPr/>
            </a:pPr>
            <a:r>
              <a:rPr lang="en-US" sz="1200" b="1" dirty="0">
                <a:solidFill>
                  <a:schemeClr val="bg1"/>
                </a:solidFill>
                <a:latin typeface="Calibri" pitchFamily="34" charset="0"/>
              </a:rPr>
              <a:t>“Know-Why”</a:t>
            </a:r>
            <a:endParaRPr lang="en-US" sz="1200" dirty="0">
              <a:solidFill>
                <a:schemeClr val="bg1"/>
              </a:solidFill>
              <a:latin typeface="Calibri" pitchFamily="34" charset="0"/>
            </a:endParaRPr>
          </a:p>
        </p:txBody>
      </p:sp>
      <p:sp>
        <p:nvSpPr>
          <p:cNvPr id="48" name="Right Arrow 47"/>
          <p:cNvSpPr/>
          <p:nvPr/>
        </p:nvSpPr>
        <p:spPr bwMode="auto">
          <a:xfrm>
            <a:off x="6235700" y="1563688"/>
            <a:ext cx="2057400" cy="1143000"/>
          </a:xfrm>
          <a:prstGeom prst="rightArrow">
            <a:avLst>
              <a:gd name="adj1" fmla="val 50000"/>
              <a:gd name="adj2" fmla="val 79437"/>
            </a:avLst>
          </a:prstGeom>
          <a:ln/>
        </p:spPr>
        <p:style>
          <a:lnRef idx="1">
            <a:schemeClr val="accent2"/>
          </a:lnRef>
          <a:fillRef idx="3">
            <a:schemeClr val="accent2"/>
          </a:fillRef>
          <a:effectRef idx="2">
            <a:schemeClr val="accent2"/>
          </a:effectRef>
          <a:fontRef idx="minor">
            <a:schemeClr val="lt1"/>
          </a:fontRef>
        </p:style>
        <p:txBody>
          <a:bodyPr lIns="0" rIns="0" anchor="ctr"/>
          <a:lstStyle/>
          <a:p>
            <a:pPr>
              <a:defRPr/>
            </a:pPr>
            <a:r>
              <a:rPr lang="en-US" sz="1600" b="1" dirty="0">
                <a:solidFill>
                  <a:schemeClr val="bg1"/>
                </a:solidFill>
                <a:latin typeface="Calibri" pitchFamily="34" charset="0"/>
              </a:rPr>
              <a:t>Adoption</a:t>
            </a:r>
          </a:p>
          <a:p>
            <a:pPr>
              <a:defRPr/>
            </a:pPr>
            <a:r>
              <a:rPr lang="en-US" sz="1200" b="1" dirty="0">
                <a:solidFill>
                  <a:schemeClr val="bg1"/>
                </a:solidFill>
                <a:latin typeface="Calibri" pitchFamily="34" charset="0"/>
              </a:rPr>
              <a:t>“Know-How”</a:t>
            </a:r>
            <a:endParaRPr lang="en-US" sz="1200" dirty="0">
              <a:solidFill>
                <a:schemeClr val="bg1"/>
              </a:solidFill>
              <a:latin typeface="Calibri" pitchFamily="34" charset="0"/>
            </a:endParaRPr>
          </a:p>
        </p:txBody>
      </p:sp>
      <p:sp>
        <p:nvSpPr>
          <p:cNvPr id="10254" name="TextBox 17"/>
          <p:cNvSpPr txBox="1">
            <a:spLocks noChangeArrowheads="1"/>
          </p:cNvSpPr>
          <p:nvPr/>
        </p:nvSpPr>
        <p:spPr bwMode="auto">
          <a:xfrm>
            <a:off x="1497013" y="5086350"/>
            <a:ext cx="3382962" cy="882650"/>
          </a:xfrm>
          <a:prstGeom prst="rect">
            <a:avLst/>
          </a:prstGeom>
          <a:noFill/>
          <a:ln w="9525">
            <a:noFill/>
            <a:miter lim="800000"/>
            <a:headEnd/>
            <a:tailEnd/>
          </a:ln>
        </p:spPr>
        <p:txBody>
          <a:bodyPr wrap="none">
            <a:spAutoFit/>
          </a:bodyPr>
          <a:lstStyle/>
          <a:p>
            <a:pPr marL="119063" indent="-119063" algn="l">
              <a:spcBef>
                <a:spcPts val="200"/>
              </a:spcBef>
              <a:buFont typeface="Arial" pitchFamily="34" charset="0"/>
              <a:buChar char="•"/>
            </a:pPr>
            <a:r>
              <a:rPr lang="en-US" sz="1600" b="1">
                <a:latin typeface="Calibri" pitchFamily="34" charset="0"/>
              </a:rPr>
              <a:t>Enterprise and LOB communications</a:t>
            </a:r>
          </a:p>
          <a:p>
            <a:pPr marL="119063" indent="-119063" algn="l">
              <a:spcBef>
                <a:spcPts val="200"/>
              </a:spcBef>
              <a:buFont typeface="Arial" pitchFamily="34" charset="0"/>
              <a:buChar char="•"/>
            </a:pPr>
            <a:r>
              <a:rPr lang="en-US" sz="1600" b="1">
                <a:latin typeface="Calibri" pitchFamily="34" charset="0"/>
              </a:rPr>
              <a:t>LOB leader visibility</a:t>
            </a:r>
          </a:p>
          <a:p>
            <a:pPr marL="119063" indent="-119063" algn="l">
              <a:spcBef>
                <a:spcPts val="200"/>
              </a:spcBef>
              <a:buFont typeface="Arial" pitchFamily="34" charset="0"/>
              <a:buChar char="•"/>
            </a:pPr>
            <a:r>
              <a:rPr lang="en-US" sz="1600" b="1">
                <a:latin typeface="Calibri" pitchFamily="34" charset="0"/>
              </a:rPr>
              <a:t>Intranet content / messages</a:t>
            </a:r>
          </a:p>
        </p:txBody>
      </p:sp>
      <p:sp>
        <p:nvSpPr>
          <p:cNvPr id="10255" name="TextBox 18"/>
          <p:cNvSpPr txBox="1">
            <a:spLocks noChangeArrowheads="1"/>
          </p:cNvSpPr>
          <p:nvPr/>
        </p:nvSpPr>
        <p:spPr bwMode="auto">
          <a:xfrm>
            <a:off x="3840163" y="3863975"/>
            <a:ext cx="3173412" cy="882650"/>
          </a:xfrm>
          <a:prstGeom prst="rect">
            <a:avLst/>
          </a:prstGeom>
          <a:noFill/>
          <a:ln w="9525">
            <a:noFill/>
            <a:miter lim="800000"/>
            <a:headEnd/>
            <a:tailEnd/>
          </a:ln>
        </p:spPr>
        <p:txBody>
          <a:bodyPr wrap="none">
            <a:spAutoFit/>
          </a:bodyPr>
          <a:lstStyle/>
          <a:p>
            <a:pPr marL="119063" indent="-119063" algn="l">
              <a:spcBef>
                <a:spcPts val="200"/>
              </a:spcBef>
              <a:buFont typeface="Arial" pitchFamily="34" charset="0"/>
              <a:buChar char="•"/>
            </a:pPr>
            <a:r>
              <a:rPr lang="en-US" sz="1600" b="1">
                <a:latin typeface="Calibri" pitchFamily="34" charset="0"/>
              </a:rPr>
              <a:t>Training programs and curriculum</a:t>
            </a:r>
          </a:p>
          <a:p>
            <a:pPr marL="119063" indent="-119063" algn="l">
              <a:spcBef>
                <a:spcPts val="200"/>
              </a:spcBef>
              <a:buFont typeface="Arial" pitchFamily="34" charset="0"/>
              <a:buChar char="•"/>
            </a:pPr>
            <a:r>
              <a:rPr lang="en-US" sz="1600" b="1">
                <a:latin typeface="Calibri" pitchFamily="34" charset="0"/>
              </a:rPr>
              <a:t>Manager Discussion Tools</a:t>
            </a:r>
          </a:p>
          <a:p>
            <a:pPr marL="119063" indent="-119063" algn="l">
              <a:spcBef>
                <a:spcPts val="200"/>
              </a:spcBef>
              <a:buFont typeface="Arial" pitchFamily="34" charset="0"/>
              <a:buChar char="•"/>
            </a:pPr>
            <a:r>
              <a:rPr lang="en-US" sz="1600" b="1">
                <a:latin typeface="Calibri" pitchFamily="34" charset="0"/>
              </a:rPr>
              <a:t>Public Recognition </a:t>
            </a:r>
          </a:p>
        </p:txBody>
      </p:sp>
      <p:sp>
        <p:nvSpPr>
          <p:cNvPr id="10256" name="TextBox 19"/>
          <p:cNvSpPr txBox="1">
            <a:spLocks noChangeArrowheads="1"/>
          </p:cNvSpPr>
          <p:nvPr/>
        </p:nvSpPr>
        <p:spPr bwMode="auto">
          <a:xfrm>
            <a:off x="6164263" y="2654300"/>
            <a:ext cx="2574925" cy="1154113"/>
          </a:xfrm>
          <a:prstGeom prst="rect">
            <a:avLst/>
          </a:prstGeom>
          <a:noFill/>
          <a:ln w="9525">
            <a:noFill/>
            <a:miter lim="800000"/>
            <a:headEnd/>
            <a:tailEnd/>
          </a:ln>
        </p:spPr>
        <p:txBody>
          <a:bodyPr wrap="none">
            <a:spAutoFit/>
          </a:bodyPr>
          <a:lstStyle/>
          <a:p>
            <a:pPr marL="119063" indent="-119063" algn="l">
              <a:spcBef>
                <a:spcPts val="200"/>
              </a:spcBef>
              <a:buFont typeface="Arial" pitchFamily="34" charset="0"/>
              <a:buChar char="•"/>
            </a:pPr>
            <a:r>
              <a:rPr lang="en-US" sz="1600" b="1">
                <a:latin typeface="Calibri" pitchFamily="34" charset="0"/>
              </a:rPr>
              <a:t>Competency models</a:t>
            </a:r>
          </a:p>
          <a:p>
            <a:pPr marL="119063" indent="-119063" algn="l">
              <a:spcBef>
                <a:spcPts val="200"/>
              </a:spcBef>
              <a:buFont typeface="Arial" pitchFamily="34" charset="0"/>
              <a:buChar char="•"/>
            </a:pPr>
            <a:r>
              <a:rPr lang="en-US" sz="1600" b="1">
                <a:latin typeface="Calibri" pitchFamily="34" charset="0"/>
              </a:rPr>
              <a:t>Performance management</a:t>
            </a:r>
          </a:p>
          <a:p>
            <a:pPr marL="119063" indent="-119063" algn="l">
              <a:spcBef>
                <a:spcPts val="200"/>
              </a:spcBef>
              <a:buFont typeface="Arial" pitchFamily="34" charset="0"/>
              <a:buChar char="•"/>
            </a:pPr>
            <a:r>
              <a:rPr lang="en-US" sz="1600" b="1">
                <a:latin typeface="Calibri" pitchFamily="34" charset="0"/>
              </a:rPr>
              <a:t>Talent Planning</a:t>
            </a:r>
          </a:p>
          <a:p>
            <a:pPr marL="119063" indent="-119063" algn="l">
              <a:spcBef>
                <a:spcPts val="200"/>
              </a:spcBef>
              <a:buFont typeface="Arial" pitchFamily="34" charset="0"/>
              <a:buChar char="•"/>
            </a:pPr>
            <a:r>
              <a:rPr lang="en-US" sz="1600" b="1">
                <a:latin typeface="Calibri" pitchFamily="34" charset="0"/>
              </a:rPr>
              <a:t>Multi-rater  feedback</a:t>
            </a:r>
          </a:p>
        </p:txBody>
      </p:sp>
      <p:sp>
        <p:nvSpPr>
          <p:cNvPr id="21" name="Slide Number Placeholder 3"/>
          <p:cNvSpPr>
            <a:spLocks noGrp="1"/>
          </p:cNvSpPr>
          <p:nvPr>
            <p:ph type="sldNum" sz="quarter" idx="11"/>
          </p:nvPr>
        </p:nvSpPr>
        <p:spPr/>
        <p:txBody>
          <a:bodyPr/>
          <a:lstStyle/>
          <a:p>
            <a:pPr>
              <a:defRPr/>
            </a:pPr>
            <a:fld id="{C53192F4-A0D0-4142-A3C4-E1EB0B2B8A9F}" type="slidenum">
              <a:rPr lang="en-US" smtClean="0"/>
              <a:pPr>
                <a:defRPr/>
              </a:pPr>
              <a:t>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Smart partnerships</a:t>
            </a:r>
          </a:p>
        </p:txBody>
      </p:sp>
      <p:sp>
        <p:nvSpPr>
          <p:cNvPr id="3" name="Slide Number Placeholder 2"/>
          <p:cNvSpPr>
            <a:spLocks noGrp="1"/>
          </p:cNvSpPr>
          <p:nvPr>
            <p:ph type="sldNum" sz="quarter" idx="11"/>
          </p:nvPr>
        </p:nvSpPr>
        <p:spPr/>
        <p:txBody>
          <a:bodyPr/>
          <a:lstStyle/>
          <a:p>
            <a:pPr>
              <a:defRPr/>
            </a:pPr>
            <a:fld id="{24D30F31-8E96-4127-AC0D-A6BF12FD5500}" type="slidenum">
              <a:rPr lang="en-US" smtClean="0"/>
              <a:pPr>
                <a:defRPr/>
              </a:pPr>
              <a:t>9</a:t>
            </a:fld>
            <a:endParaRPr lang="en-US" dirty="0"/>
          </a:p>
        </p:txBody>
      </p:sp>
      <p:sp>
        <p:nvSpPr>
          <p:cNvPr id="41" name="Rectangle 40"/>
          <p:cNvSpPr/>
          <p:nvPr/>
        </p:nvSpPr>
        <p:spPr>
          <a:xfrm>
            <a:off x="569913" y="1114425"/>
            <a:ext cx="4508500" cy="584200"/>
          </a:xfrm>
          <a:prstGeom prst="rect">
            <a:avLst/>
          </a:prstGeom>
        </p:spPr>
        <p:txBody>
          <a:bodyPr>
            <a:spAutoFit/>
          </a:bodyPr>
          <a:lstStyle/>
          <a:p>
            <a:pPr fontAlgn="auto">
              <a:spcBef>
                <a:spcPts val="0"/>
              </a:spcBef>
              <a:spcAft>
                <a:spcPts val="0"/>
              </a:spcAft>
              <a:buClrTx/>
              <a:defRPr/>
            </a:pPr>
            <a:r>
              <a:rPr lang="da-DK" sz="1600" b="1" kern="0" dirty="0">
                <a:solidFill>
                  <a:schemeClr val="accent1">
                    <a:lumMod val="75000"/>
                  </a:schemeClr>
                </a:solidFill>
                <a:latin typeface="Arial" charset="0"/>
                <a:cs typeface="ＭＳ Ｐゴシック" charset="-128"/>
              </a:rPr>
              <a:t>Enterprise resources develop </a:t>
            </a:r>
          </a:p>
          <a:p>
            <a:pPr fontAlgn="auto">
              <a:spcBef>
                <a:spcPts val="0"/>
              </a:spcBef>
              <a:spcAft>
                <a:spcPts val="0"/>
              </a:spcAft>
              <a:buClrTx/>
              <a:defRPr/>
            </a:pPr>
            <a:r>
              <a:rPr lang="da-DK" sz="1600" b="1" kern="0" dirty="0">
                <a:solidFill>
                  <a:schemeClr val="accent1">
                    <a:lumMod val="75000"/>
                  </a:schemeClr>
                </a:solidFill>
                <a:latin typeface="Arial" charset="0"/>
                <a:cs typeface="ＭＳ Ｐゴシック" charset="-128"/>
              </a:rPr>
              <a:t>strategy and supporting resources</a:t>
            </a:r>
          </a:p>
        </p:txBody>
      </p:sp>
      <p:graphicFrame>
        <p:nvGraphicFramePr>
          <p:cNvPr id="43" name="Diagram 42"/>
          <p:cNvGraphicFramePr/>
          <p:nvPr/>
        </p:nvGraphicFramePr>
        <p:xfrm>
          <a:off x="5756997" y="2453057"/>
          <a:ext cx="29925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Rectangle 43"/>
          <p:cNvSpPr/>
          <p:nvPr/>
        </p:nvSpPr>
        <p:spPr>
          <a:xfrm>
            <a:off x="5502275" y="2357438"/>
            <a:ext cx="3502025" cy="585787"/>
          </a:xfrm>
          <a:prstGeom prst="rect">
            <a:avLst/>
          </a:prstGeom>
        </p:spPr>
        <p:txBody>
          <a:bodyPr>
            <a:spAutoFit/>
          </a:bodyPr>
          <a:lstStyle/>
          <a:p>
            <a:pPr fontAlgn="auto">
              <a:spcBef>
                <a:spcPts val="0"/>
              </a:spcBef>
              <a:spcAft>
                <a:spcPts val="0"/>
              </a:spcAft>
              <a:buClrTx/>
              <a:defRPr/>
            </a:pPr>
            <a:r>
              <a:rPr lang="da-DK" sz="1600" b="1" kern="0" dirty="0">
                <a:solidFill>
                  <a:schemeClr val="accent2">
                    <a:lumMod val="75000"/>
                  </a:schemeClr>
                </a:solidFill>
                <a:latin typeface="Arial" charset="0"/>
                <a:cs typeface="ＭＳ Ｐゴシック" charset="-128"/>
              </a:rPr>
              <a:t>LOB resources drive implementation and adoption</a:t>
            </a:r>
          </a:p>
        </p:txBody>
      </p:sp>
      <p:graphicFrame>
        <p:nvGraphicFramePr>
          <p:cNvPr id="24" name="Diagram 23"/>
          <p:cNvGraphicFramePr/>
          <p:nvPr/>
        </p:nvGraphicFramePr>
        <p:xfrm>
          <a:off x="161925" y="1835150"/>
          <a:ext cx="5324475" cy="4584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D4001A"/>
          </a:buClr>
          <a:buSzTx/>
          <a:buFontTx/>
          <a:buNone/>
          <a:tabLst/>
          <a:defRPr kumimoji="0" lang="en-US" sz="1400" b="0" i="0" u="none" strike="noStrike" cap="none" normalizeH="0" baseline="0" smtClean="0">
            <a:ln>
              <a:noFill/>
            </a:ln>
            <a:solidFill>
              <a:schemeClr val="tx1"/>
            </a:solidFill>
            <a:effectLst/>
            <a:latin typeface="HigherStandards" pitchFamily="2"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D4001A"/>
          </a:buClr>
          <a:buSzTx/>
          <a:buFontTx/>
          <a:buNone/>
          <a:tabLst/>
          <a:defRPr kumimoji="0" lang="en-US" sz="1400" b="0" i="0" u="none" strike="noStrike" cap="none" normalizeH="0" baseline="0" smtClean="0">
            <a:ln>
              <a:noFill/>
            </a:ln>
            <a:solidFill>
              <a:schemeClr val="tx1"/>
            </a:solidFill>
            <a:effectLst/>
            <a:latin typeface="HigherStandards"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0D4BB"/>
        </a:accent1>
        <a:accent2>
          <a:srgbClr val="0066FF"/>
        </a:accent2>
        <a:accent3>
          <a:srgbClr val="FFFFFF"/>
        </a:accent3>
        <a:accent4>
          <a:srgbClr val="000000"/>
        </a:accent4>
        <a:accent5>
          <a:srgbClr val="EDE6D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E0D4BB"/>
        </a:accent1>
        <a:accent2>
          <a:srgbClr val="D4001A"/>
        </a:accent2>
        <a:accent3>
          <a:srgbClr val="FFFFFF"/>
        </a:accent3>
        <a:accent4>
          <a:srgbClr val="000000"/>
        </a:accent4>
        <a:accent5>
          <a:srgbClr val="EDE6DA"/>
        </a:accent5>
        <a:accent6>
          <a:srgbClr val="C00016"/>
        </a:accent6>
        <a:hlink>
          <a:srgbClr val="0052C2"/>
        </a:hlink>
        <a:folHlink>
          <a:srgbClr val="A58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TotalTime>
  <Words>945</Words>
  <Application>Microsoft Macintosh PowerPoint</Application>
  <PresentationFormat>On-screen Show (4:3)</PresentationFormat>
  <Paragraphs>195</Paragraphs>
  <Slides>13</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Default Design</vt:lpstr>
      <vt:lpstr>Photo Editor Photo</vt:lpstr>
      <vt:lpstr>Acrobat Document</vt:lpstr>
      <vt:lpstr>Culture Change</vt:lpstr>
      <vt:lpstr>Before we begin… How do we define culture?</vt:lpstr>
      <vt:lpstr>BAC Has Grown Through a Series of Acquisitions…</vt:lpstr>
      <vt:lpstr>Topics for today’s discussion</vt:lpstr>
      <vt:lpstr>It’s all about the strategy</vt:lpstr>
      <vt:lpstr>New era for Bank of America: The writing on the wall</vt:lpstr>
      <vt:lpstr>Building blocks for culture change</vt:lpstr>
      <vt:lpstr>Driving adoption</vt:lpstr>
      <vt:lpstr>Smart partnerships</vt:lpstr>
      <vt:lpstr>The tangibles</vt:lpstr>
      <vt:lpstr>The employee’s view</vt:lpstr>
      <vt:lpstr>Lessons learned</vt:lpstr>
      <vt:lpstr>New era for Bank of America: Where are we?</vt:lpstr>
    </vt:vector>
  </TitlesOfParts>
  <Company>Bank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Change Values</dc:title>
  <dc:creator>Org Effectiveness Team</dc:creator>
  <cp:lastModifiedBy>Brad Alge</cp:lastModifiedBy>
  <cp:revision>191</cp:revision>
  <dcterms:created xsi:type="dcterms:W3CDTF">2004-12-10T12:55:57Z</dcterms:created>
  <dcterms:modified xsi:type="dcterms:W3CDTF">2011-09-23T01:57:32Z</dcterms:modified>
</cp:coreProperties>
</file>